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handoutMasterIdLst>
    <p:handoutMasterId r:id="rId29"/>
  </p:handoutMasterIdLst>
  <p:sldIdLst>
    <p:sldId id="448" r:id="rId2"/>
    <p:sldId id="456" r:id="rId3"/>
    <p:sldId id="257" r:id="rId4"/>
    <p:sldId id="457" r:id="rId5"/>
    <p:sldId id="458" r:id="rId6"/>
    <p:sldId id="459" r:id="rId7"/>
    <p:sldId id="460" r:id="rId8"/>
    <p:sldId id="461" r:id="rId9"/>
    <p:sldId id="476" r:id="rId10"/>
    <p:sldId id="463" r:id="rId11"/>
    <p:sldId id="464" r:id="rId12"/>
    <p:sldId id="465" r:id="rId13"/>
    <p:sldId id="466" r:id="rId14"/>
    <p:sldId id="467" r:id="rId15"/>
    <p:sldId id="468" r:id="rId16"/>
    <p:sldId id="469" r:id="rId17"/>
    <p:sldId id="470" r:id="rId18"/>
    <p:sldId id="471" r:id="rId19"/>
    <p:sldId id="434" r:id="rId20"/>
    <p:sldId id="473" r:id="rId21"/>
    <p:sldId id="474" r:id="rId22"/>
    <p:sldId id="475" r:id="rId23"/>
    <p:sldId id="451" r:id="rId24"/>
    <p:sldId id="452" r:id="rId25"/>
    <p:sldId id="449" r:id="rId26"/>
    <p:sldId id="4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n Lawber" initials="EL" lastIdx="1" clrIdx="0">
    <p:extLst>
      <p:ext uri="{19B8F6BF-5375-455C-9EA6-DF929625EA0E}">
        <p15:presenceInfo xmlns:p15="http://schemas.microsoft.com/office/powerpoint/2012/main" userId="ec579f71cb18cbc9" providerId="Windows Live"/>
      </p:ext>
    </p:extLst>
  </p:cmAuthor>
  <p:cmAuthor id="2" name="Kelsey Sanchez" initials="KS" lastIdx="4" clrIdx="1">
    <p:extLst>
      <p:ext uri="{19B8F6BF-5375-455C-9EA6-DF929625EA0E}">
        <p15:presenceInfo xmlns:p15="http://schemas.microsoft.com/office/powerpoint/2012/main" userId="S::ksanchez1@rjf.com::3575867e-b10c-4d06-bab9-c210b9d670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FF8"/>
    <a:srgbClr val="F3E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5" autoAdjust="0"/>
    <p:restoredTop sz="95711" autoAdjust="0"/>
  </p:normalViewPr>
  <p:slideViewPr>
    <p:cSldViewPr snapToGrid="0">
      <p:cViewPr varScale="1">
        <p:scale>
          <a:sx n="105" d="100"/>
          <a:sy n="105" d="100"/>
        </p:scale>
        <p:origin x="504" y="11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7" d="100"/>
          <a:sy n="77" d="100"/>
        </p:scale>
        <p:origin x="398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7E0CD8-3D51-4A39-A037-49936EC56DF1}"/>
              </a:ext>
            </a:extLst>
          </p:cNvPr>
          <p:cNvSpPr>
            <a:spLocks noGrp="1"/>
          </p:cNvSpPr>
          <p:nvPr>
            <p:ph type="hdr" sz="quarter"/>
          </p:nvPr>
        </p:nvSpPr>
        <p:spPr>
          <a:xfrm>
            <a:off x="457198" y="457200"/>
            <a:ext cx="2971802" cy="228600"/>
          </a:xfrm>
          <a:prstGeom prst="rect">
            <a:avLst/>
          </a:prstGeom>
        </p:spPr>
        <p:txBody>
          <a:bodyPr vert="horz" lIns="0" tIns="0" rIns="0" bIns="0" rtlCol="0"/>
          <a:lstStyle>
            <a:lvl1pPr algn="l">
              <a:defRPr sz="1200"/>
            </a:lvl1pPr>
          </a:lstStyle>
          <a:p>
            <a:endParaRPr lang="en-US" sz="900" dirty="0"/>
          </a:p>
        </p:txBody>
      </p:sp>
      <p:sp>
        <p:nvSpPr>
          <p:cNvPr id="3" name="Date Placeholder 2">
            <a:extLst>
              <a:ext uri="{FF2B5EF4-FFF2-40B4-BE49-F238E27FC236}">
                <a16:creationId xmlns:a16="http://schemas.microsoft.com/office/drawing/2014/main" id="{17A122F5-13B2-44E9-B902-D1ABFA6E7010}"/>
              </a:ext>
            </a:extLst>
          </p:cNvPr>
          <p:cNvSpPr>
            <a:spLocks noGrp="1"/>
          </p:cNvSpPr>
          <p:nvPr>
            <p:ph type="dt" sz="quarter" idx="1"/>
          </p:nvPr>
        </p:nvSpPr>
        <p:spPr>
          <a:xfrm>
            <a:off x="5683682" y="457200"/>
            <a:ext cx="717118" cy="228600"/>
          </a:xfrm>
          <a:prstGeom prst="rect">
            <a:avLst/>
          </a:prstGeom>
        </p:spPr>
        <p:txBody>
          <a:bodyPr vert="horz" lIns="0" tIns="0" rIns="0" bIns="0" rtlCol="0"/>
          <a:lstStyle>
            <a:lvl1pPr algn="r">
              <a:defRPr sz="1200"/>
            </a:lvl1pPr>
          </a:lstStyle>
          <a:p>
            <a:fld id="{0B33F104-80B4-4E04-97E3-C87FB857B623}" type="datetimeFigureOut">
              <a:rPr lang="en-US" sz="900" smtClean="0"/>
              <a:t>6/13/2022</a:t>
            </a:fld>
            <a:endParaRPr lang="en-US" sz="900" dirty="0"/>
          </a:p>
        </p:txBody>
      </p:sp>
      <p:sp>
        <p:nvSpPr>
          <p:cNvPr id="4" name="Footer Placeholder 3">
            <a:extLst>
              <a:ext uri="{FF2B5EF4-FFF2-40B4-BE49-F238E27FC236}">
                <a16:creationId xmlns:a16="http://schemas.microsoft.com/office/drawing/2014/main" id="{9A07F17D-DE38-4FC5-BA2A-55C22B42D1B0}"/>
              </a:ext>
            </a:extLst>
          </p:cNvPr>
          <p:cNvSpPr>
            <a:spLocks noGrp="1"/>
          </p:cNvSpPr>
          <p:nvPr>
            <p:ph type="ftr" sz="quarter" idx="2"/>
          </p:nvPr>
        </p:nvSpPr>
        <p:spPr>
          <a:xfrm>
            <a:off x="457198" y="8459980"/>
            <a:ext cx="2743200" cy="228601"/>
          </a:xfrm>
          <a:prstGeom prst="rect">
            <a:avLst/>
          </a:prstGeom>
        </p:spPr>
        <p:txBody>
          <a:bodyPr vert="horz" lIns="0" tIns="0" rIns="0" bIns="0" rtlCol="0" anchor="b"/>
          <a:lstStyle>
            <a:lvl1pPr algn="l">
              <a:defRPr sz="1200"/>
            </a:lvl1pPr>
          </a:lstStyle>
          <a:p>
            <a:endParaRPr lang="en-US" sz="900" dirty="0"/>
          </a:p>
        </p:txBody>
      </p:sp>
      <p:sp>
        <p:nvSpPr>
          <p:cNvPr id="5" name="Slide Number Placeholder 4">
            <a:extLst>
              <a:ext uri="{FF2B5EF4-FFF2-40B4-BE49-F238E27FC236}">
                <a16:creationId xmlns:a16="http://schemas.microsoft.com/office/drawing/2014/main" id="{159D4260-4F2F-4A78-A0E5-87E948DB8F0F}"/>
              </a:ext>
            </a:extLst>
          </p:cNvPr>
          <p:cNvSpPr>
            <a:spLocks noGrp="1"/>
          </p:cNvSpPr>
          <p:nvPr>
            <p:ph type="sldNum" sz="quarter" idx="3"/>
          </p:nvPr>
        </p:nvSpPr>
        <p:spPr>
          <a:xfrm>
            <a:off x="5683682" y="8459980"/>
            <a:ext cx="717119" cy="228601"/>
          </a:xfrm>
          <a:prstGeom prst="rect">
            <a:avLst/>
          </a:prstGeom>
        </p:spPr>
        <p:txBody>
          <a:bodyPr vert="horz" lIns="0" tIns="0" rIns="0" bIns="0" rtlCol="0" anchor="b"/>
          <a:lstStyle>
            <a:lvl1pPr algn="r">
              <a:defRPr sz="1200"/>
            </a:lvl1pPr>
          </a:lstStyle>
          <a:p>
            <a:fld id="{16BF8E5E-2FD0-4AE6-B0F5-D0C30D1FE04F}" type="slidenum">
              <a:rPr lang="en-US" sz="900" smtClean="0"/>
              <a:t>‹#›</a:t>
            </a:fld>
            <a:endParaRPr lang="en-US" sz="900" dirty="0"/>
          </a:p>
        </p:txBody>
      </p:sp>
    </p:spTree>
    <p:extLst>
      <p:ext uri="{BB962C8B-B14F-4D97-AF65-F5344CB8AC3E}">
        <p14:creationId xmlns:p14="http://schemas.microsoft.com/office/powerpoint/2010/main" val="133649624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guide id="3" orient="horz" pos="288" userDrawn="1">
          <p15:clr>
            <a:srgbClr val="F26B43"/>
          </p15:clr>
        </p15:guide>
        <p15:guide id="4" pos="288" userDrawn="1">
          <p15:clr>
            <a:srgbClr val="F26B43"/>
          </p15:clr>
        </p15:guide>
        <p15:guide id="5" pos="4032" userDrawn="1">
          <p15:clr>
            <a:srgbClr val="F26B43"/>
          </p15:clr>
        </p15:guide>
        <p15:guide id="6" userDrawn="1">
          <p15:clr>
            <a:srgbClr val="F26B43"/>
          </p15:clr>
        </p15:guide>
        <p15:guide id="7" orient="horz" userDrawn="1">
          <p15:clr>
            <a:srgbClr val="F26B43"/>
          </p15:clr>
        </p15:guide>
        <p15:guide id="8" pos="432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798" y="685800"/>
            <a:ext cx="2743200" cy="228600"/>
          </a:xfrm>
          <a:prstGeom prst="rect">
            <a:avLst/>
          </a:prstGeom>
        </p:spPr>
        <p:txBody>
          <a:bodyPr vert="horz" lIns="0" tIns="0" rIns="0" bIns="0" rtlCol="0"/>
          <a:lstStyle>
            <a:lvl1pPr algn="l">
              <a:defRPr sz="900"/>
            </a:lvl1pPr>
          </a:lstStyle>
          <a:p>
            <a:endParaRPr lang="en-US" dirty="0"/>
          </a:p>
        </p:txBody>
      </p:sp>
      <p:sp>
        <p:nvSpPr>
          <p:cNvPr id="3" name="Date Placeholder 2"/>
          <p:cNvSpPr>
            <a:spLocks noGrp="1"/>
          </p:cNvSpPr>
          <p:nvPr>
            <p:ph type="dt" idx="1"/>
          </p:nvPr>
        </p:nvSpPr>
        <p:spPr>
          <a:xfrm>
            <a:off x="5455085" y="685800"/>
            <a:ext cx="715528" cy="228600"/>
          </a:xfrm>
          <a:prstGeom prst="rect">
            <a:avLst/>
          </a:prstGeom>
        </p:spPr>
        <p:txBody>
          <a:bodyPr vert="horz" lIns="0" tIns="0" rIns="0" bIns="0" rtlCol="0"/>
          <a:lstStyle>
            <a:lvl1pPr algn="r">
              <a:defRPr sz="900"/>
            </a:lvl1pPr>
          </a:lstStyle>
          <a:p>
            <a:fld id="{A6248C5F-AC1F-4F90-B826-F3F4984AE898}" type="datetimeFigureOut">
              <a:rPr lang="en-US" smtClean="0"/>
              <a:pPr/>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572000"/>
            <a:ext cx="5486400" cy="3429000"/>
          </a:xfrm>
          <a:prstGeom prst="rect">
            <a:avLst/>
          </a:prstGeom>
        </p:spPr>
        <p:txBody>
          <a:bodyPr vert="horz" lIns="0" tIns="0" rIns="0" bIns="0" numCol="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85800" y="8258358"/>
            <a:ext cx="2743200" cy="228600"/>
          </a:xfrm>
          <a:prstGeom prst="rect">
            <a:avLst/>
          </a:prstGeom>
        </p:spPr>
        <p:txBody>
          <a:bodyPr vert="horz" lIns="0" tIns="0" rIns="0" bIns="0" rtlCol="0" anchor="b"/>
          <a:lstStyle>
            <a:lvl1pPr algn="l">
              <a:defRPr sz="900"/>
            </a:lvl1pPr>
          </a:lstStyle>
          <a:p>
            <a:endParaRPr lang="en-US" dirty="0"/>
          </a:p>
        </p:txBody>
      </p:sp>
      <p:sp>
        <p:nvSpPr>
          <p:cNvPr id="7" name="Slide Number Placeholder 6"/>
          <p:cNvSpPr>
            <a:spLocks noGrp="1"/>
          </p:cNvSpPr>
          <p:nvPr>
            <p:ph type="sldNum" sz="quarter" idx="5"/>
          </p:nvPr>
        </p:nvSpPr>
        <p:spPr>
          <a:xfrm>
            <a:off x="5455085" y="8258358"/>
            <a:ext cx="715528" cy="228600"/>
          </a:xfrm>
          <a:prstGeom prst="rect">
            <a:avLst/>
          </a:prstGeom>
        </p:spPr>
        <p:txBody>
          <a:bodyPr vert="horz" lIns="0" tIns="0" rIns="0" bIns="0" rtlCol="0" anchor="b"/>
          <a:lstStyle>
            <a:lvl1pPr algn="r">
              <a:defRPr sz="900"/>
            </a:lvl1pPr>
          </a:lstStyle>
          <a:p>
            <a:fld id="{641B1B2C-1F52-44AB-960F-E6CE3AB6126E}" type="slidenum">
              <a:rPr lang="en-US" smtClean="0"/>
              <a:pPr/>
              <a:t>‹#›</a:t>
            </a:fld>
            <a:endParaRPr lang="en-US" dirty="0"/>
          </a:p>
        </p:txBody>
      </p:sp>
    </p:spTree>
    <p:extLst>
      <p:ext uri="{BB962C8B-B14F-4D97-AF65-F5344CB8AC3E}">
        <p14:creationId xmlns:p14="http://schemas.microsoft.com/office/powerpoint/2010/main" val="1905327184"/>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1pPr>
    <a:lvl2pPr marL="45720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2pPr>
    <a:lvl3pPr marL="91440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3pPr>
    <a:lvl4pPr marL="137160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4pPr>
    <a:lvl5pPr marL="1828800" algn="l" defTabSz="914400" rtl="0" eaLnBrk="1" latinLnBrk="0" hangingPunct="1">
      <a:lnSpc>
        <a:spcPct val="120000"/>
      </a:lnSpc>
      <a:defRPr sz="1100" b="0" i="0" kern="1200">
        <a:solidFill>
          <a:schemeClr val="tx1"/>
        </a:solidFill>
        <a:latin typeface="Arial" panose="020B0604020202020204" pitchFamily="34" charset="0"/>
        <a:ea typeface="Source Sans Pro" panose="020B0503030403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2" pos="2160" userDrawn="1">
          <p15:clr>
            <a:srgbClr val="F26B43"/>
          </p15:clr>
        </p15:guide>
        <p15:guide id="3" orient="horz" pos="432" userDrawn="1">
          <p15:clr>
            <a:srgbClr val="F26B43"/>
          </p15:clr>
        </p15:guide>
        <p15:guide id="4" pos="432" userDrawn="1">
          <p15:clr>
            <a:srgbClr val="F26B43"/>
          </p15:clr>
        </p15:guide>
        <p15:guide id="5" pos="3888" userDrawn="1">
          <p15:clr>
            <a:srgbClr val="F26B43"/>
          </p15:clr>
        </p15:guide>
        <p15:guide id="7" userDrawn="1">
          <p15:clr>
            <a:srgbClr val="F26B43"/>
          </p15:clr>
        </p15:guide>
        <p15:guide id="8" orient="horz" pos="2880" userDrawn="1">
          <p15:clr>
            <a:srgbClr val="F26B43"/>
          </p15:clr>
        </p15:guide>
        <p15:guide id="9" pos="4320" userDrawn="1">
          <p15:clr>
            <a:srgbClr val="F26B43"/>
          </p15:clr>
        </p15:guide>
        <p15:guide id="10" orient="horz"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B1B2C-1F52-44AB-960F-E6CE3AB6126E}" type="slidenum">
              <a:rPr lang="en-US" smtClean="0"/>
              <a:pPr/>
              <a:t>1</a:t>
            </a:fld>
            <a:endParaRPr lang="en-US" dirty="0"/>
          </a:p>
        </p:txBody>
      </p:sp>
    </p:spTree>
    <p:extLst>
      <p:ext uri="{BB962C8B-B14F-4D97-AF65-F5344CB8AC3E}">
        <p14:creationId xmlns:p14="http://schemas.microsoft.com/office/powerpoint/2010/main" val="111169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B1B2C-1F52-44AB-960F-E6CE3AB6126E}" type="slidenum">
              <a:rPr lang="en-US" smtClean="0"/>
              <a:pPr/>
              <a:t>26</a:t>
            </a:fld>
            <a:endParaRPr lang="en-US" dirty="0"/>
          </a:p>
        </p:txBody>
      </p:sp>
    </p:spTree>
    <p:extLst>
      <p:ext uri="{BB962C8B-B14F-4D97-AF65-F5344CB8AC3E}">
        <p14:creationId xmlns:p14="http://schemas.microsoft.com/office/powerpoint/2010/main" val="2136859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0986B8-6372-F04F-BCF2-CFBA349022B9}"/>
              </a:ext>
            </a:extLst>
          </p:cNvPr>
          <p:cNvSpPr/>
          <p:nvPr userDrawn="1"/>
        </p:nvSpPr>
        <p:spPr>
          <a:xfrm>
            <a:off x="0" y="3406715"/>
            <a:ext cx="12192000" cy="3451285"/>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2076037-2D4A-EB40-BEFF-A1426E50A2E9}"/>
              </a:ext>
            </a:extLst>
          </p:cNvPr>
          <p:cNvCxnSpPr/>
          <p:nvPr/>
        </p:nvCxnSpPr>
        <p:spPr>
          <a:xfrm>
            <a:off x="609600" y="6248403"/>
            <a:ext cx="10972800" cy="1588"/>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0282D638-C9C6-4C4F-B901-2EADF63CEE55}"/>
              </a:ext>
            </a:extLst>
          </p:cNvPr>
          <p:cNvSpPr>
            <a:spLocks noGrp="1"/>
          </p:cNvSpPr>
          <p:nvPr>
            <p:ph type="pic" sz="quarter" idx="13"/>
          </p:nvPr>
        </p:nvSpPr>
        <p:spPr>
          <a:xfrm>
            <a:off x="0" y="2"/>
            <a:ext cx="12192000" cy="3416369"/>
          </a:xfrm>
        </p:spPr>
        <p:txBody>
          <a:bodyPr/>
          <a:lstStyle/>
          <a:p>
            <a:r>
              <a:rPr lang="en-US"/>
              <a:t>Click icon to add picture</a:t>
            </a:r>
          </a:p>
        </p:txBody>
      </p:sp>
      <p:sp>
        <p:nvSpPr>
          <p:cNvPr id="9" name="Text Placeholder 24">
            <a:extLst>
              <a:ext uri="{FF2B5EF4-FFF2-40B4-BE49-F238E27FC236}">
                <a16:creationId xmlns:a16="http://schemas.microsoft.com/office/drawing/2014/main" id="{D50DB132-16FC-C042-AD51-329E30FA9B7D}"/>
              </a:ext>
            </a:extLst>
          </p:cNvPr>
          <p:cNvSpPr>
            <a:spLocks noGrp="1"/>
          </p:cNvSpPr>
          <p:nvPr>
            <p:ph type="body" sz="quarter" idx="14" hasCustomPrompt="1"/>
          </p:nvPr>
        </p:nvSpPr>
        <p:spPr>
          <a:xfrm>
            <a:off x="685801" y="3703281"/>
            <a:ext cx="10820400" cy="1207639"/>
          </a:xfrm>
        </p:spPr>
        <p:txBody>
          <a:bodyPr anchor="b" anchorCtr="0">
            <a:noAutofit/>
          </a:bodyPr>
          <a:lstStyle>
            <a:lvl1pPr marL="0" indent="0" algn="l" defTabSz="342891" rtl="0" eaLnBrk="1" latinLnBrk="0" hangingPunct="1">
              <a:lnSpc>
                <a:spcPct val="100000"/>
              </a:lnSpc>
              <a:spcBef>
                <a:spcPct val="0"/>
              </a:spcBef>
              <a:buNone/>
              <a:defRPr lang="en-US" sz="4400" b="0" strike="noStrike" kern="1200" cap="none" spc="0" baseline="0" dirty="0" smtClean="0">
                <a:ln>
                  <a:noFill/>
                </a:ln>
                <a:solidFill>
                  <a:schemeClr val="bg1"/>
                </a:solidFill>
                <a:latin typeface="+mj-lt"/>
                <a:ea typeface="+mj-ea"/>
                <a:cs typeface="Arial"/>
              </a:defRPr>
            </a:lvl1pPr>
            <a:lvl2pPr marL="342891"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2pPr>
            <a:lvl3pPr marL="685783"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3pPr>
            <a:lvl4pPr marL="1028674"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4pPr>
            <a:lvl5pPr marL="1371566" indent="0" algn="l" defTabSz="342891" rtl="0" eaLnBrk="1" latinLnBrk="0" hangingPunct="1">
              <a:lnSpc>
                <a:spcPct val="90000"/>
              </a:lnSpc>
              <a:spcBef>
                <a:spcPct val="0"/>
              </a:spcBef>
              <a:buNone/>
              <a:defRPr lang="en-US" sz="1800" kern="1200" dirty="0">
                <a:solidFill>
                  <a:schemeClr val="bg1"/>
                </a:solidFill>
                <a:latin typeface="Arial"/>
                <a:ea typeface="+mj-ea"/>
                <a:cs typeface="Arial"/>
              </a:defRPr>
            </a:lvl5pPr>
          </a:lstStyle>
          <a:p>
            <a:pPr lvl="0"/>
            <a:r>
              <a:rPr lang="en-US" dirty="0"/>
              <a:t>Click to edit Master title style</a:t>
            </a:r>
          </a:p>
        </p:txBody>
      </p:sp>
      <p:sp>
        <p:nvSpPr>
          <p:cNvPr id="10" name="Text Placeholder 26">
            <a:extLst>
              <a:ext uri="{FF2B5EF4-FFF2-40B4-BE49-F238E27FC236}">
                <a16:creationId xmlns:a16="http://schemas.microsoft.com/office/drawing/2014/main" id="{A832F795-883D-6F4B-A437-44AB817AA465}"/>
              </a:ext>
            </a:extLst>
          </p:cNvPr>
          <p:cNvSpPr>
            <a:spLocks noGrp="1"/>
          </p:cNvSpPr>
          <p:nvPr>
            <p:ph type="body" sz="quarter" idx="15" hasCustomPrompt="1"/>
          </p:nvPr>
        </p:nvSpPr>
        <p:spPr>
          <a:xfrm>
            <a:off x="685809" y="5073985"/>
            <a:ext cx="10821985" cy="820659"/>
          </a:xfrm>
        </p:spPr>
        <p:txBody>
          <a:bodyPr>
            <a:noAutofit/>
          </a:bodyPr>
          <a:lstStyle>
            <a:lvl1pPr marL="0" indent="0" algn="l" defTabSz="342891" rtl="0" eaLnBrk="1" latinLnBrk="0" hangingPunct="1">
              <a:spcBef>
                <a:spcPct val="20000"/>
              </a:spcBef>
              <a:buFont typeface="Arial"/>
              <a:buNone/>
              <a:defRPr lang="en-US" sz="2100" kern="1200" dirty="0" smtClean="0">
                <a:solidFill>
                  <a:schemeClr val="accent2"/>
                </a:solidFill>
                <a:latin typeface="+mn-lt"/>
                <a:ea typeface="+mn-ea"/>
                <a:cs typeface="Arial" panose="020B0604020202020204" pitchFamily="34" charset="0"/>
              </a:defRPr>
            </a:lvl1pPr>
            <a:lvl2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2pPr>
            <a:lvl3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3pPr>
            <a:lvl4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4pPr>
            <a:lvl5pPr marL="0" indent="0" algn="l" defTabSz="342891" rtl="0" eaLnBrk="1" latinLnBrk="0" hangingPunct="1">
              <a:spcBef>
                <a:spcPct val="20000"/>
              </a:spcBef>
              <a:buFont typeface="Arial"/>
              <a:buNone/>
              <a:defRPr lang="en-US" sz="1500" kern="1200" dirty="0">
                <a:solidFill>
                  <a:schemeClr val="bg2"/>
                </a:solidFill>
                <a:latin typeface="Arial" panose="020B0604020202020204" pitchFamily="34" charset="0"/>
                <a:ea typeface="+mn-ea"/>
                <a:cs typeface="Arial" panose="020B0604020202020204" pitchFamily="34" charset="0"/>
              </a:defRPr>
            </a:lvl5pPr>
          </a:lstStyle>
          <a:p>
            <a:pPr lvl="0"/>
            <a:r>
              <a:rPr lang="en-US" dirty="0"/>
              <a:t>Click to edit subhead text</a:t>
            </a:r>
          </a:p>
        </p:txBody>
      </p:sp>
      <p:pic>
        <p:nvPicPr>
          <p:cNvPr id="13" name="Graphic 12">
            <a:extLst>
              <a:ext uri="{FF2B5EF4-FFF2-40B4-BE49-F238E27FC236}">
                <a16:creationId xmlns:a16="http://schemas.microsoft.com/office/drawing/2014/main" id="{3114CB49-34B7-974D-82A0-70853DEBA6A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79577" y="6450788"/>
            <a:ext cx="1826623" cy="157700"/>
          </a:xfrm>
          <a:prstGeom prst="rect">
            <a:avLst/>
          </a:prstGeom>
        </p:spPr>
      </p:pic>
    </p:spTree>
    <p:extLst>
      <p:ext uri="{BB962C8B-B14F-4D97-AF65-F5344CB8AC3E}">
        <p14:creationId xmlns:p14="http://schemas.microsoft.com/office/powerpoint/2010/main" val="105082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1BE759-6C3D-4183-BD74-E3D417D185E8}"/>
              </a:ext>
            </a:extLst>
          </p:cNvPr>
          <p:cNvSpPr/>
          <p:nvPr userDrawn="1"/>
        </p:nvSpPr>
        <p:spPr>
          <a:xfrm rot="5400000">
            <a:off x="-1282700" y="1282700"/>
            <a:ext cx="6858000" cy="42926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a:off x="685800" y="681038"/>
            <a:ext cx="2924367" cy="1833562"/>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4975032" y="685800"/>
            <a:ext cx="6531167" cy="5486400"/>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a:solidFill>
                  <a:schemeClr val="accent6">
                    <a:lumMod val="50000"/>
                  </a:schemeClr>
                </a:solidFill>
              </a:defRPr>
            </a:lvl1pPr>
          </a:lstStyle>
          <a:p>
            <a:fld id="{5F1073D0-D63D-4948-A810-916E4B7327DA}" type="datetime1">
              <a:rPr lang="en-US" smtClean="0"/>
              <a:pPr/>
              <a:t>6/13/2022</a:t>
            </a:fld>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a:solidFill>
                  <a:schemeClr val="accent6">
                    <a:lumMod val="50000"/>
                  </a:schemeClr>
                </a:solidFill>
              </a:defRPr>
            </a:lvl1pPr>
          </a:lstStyle>
          <a:p>
            <a:fld id="{4737D6AF-2FA5-476A-AF60-7A8CDF2E2DFB}" type="slidenum">
              <a:rPr lang="en-US" smtClean="0"/>
              <a:pPr/>
              <a:t>‹#›</a:t>
            </a:fld>
            <a:endParaRPr lang="en-US" dirty="0"/>
          </a:p>
        </p:txBody>
      </p:sp>
      <p:sp>
        <p:nvSpPr>
          <p:cNvPr id="13" name="Text Placeholder 3">
            <a:extLst>
              <a:ext uri="{FF2B5EF4-FFF2-40B4-BE49-F238E27FC236}">
                <a16:creationId xmlns:a16="http://schemas.microsoft.com/office/drawing/2014/main" id="{B5B1E844-D780-4940-A079-97D61C8DB571}"/>
              </a:ext>
            </a:extLst>
          </p:cNvPr>
          <p:cNvSpPr>
            <a:spLocks noGrp="1"/>
          </p:cNvSpPr>
          <p:nvPr>
            <p:ph type="body" sz="half" idx="2" hasCustomPrompt="1"/>
          </p:nvPr>
        </p:nvSpPr>
        <p:spPr>
          <a:xfrm>
            <a:off x="685801" y="2514600"/>
            <a:ext cx="2924366" cy="3657598"/>
          </a:xfrm>
        </p:spPr>
        <p:txBody>
          <a:bodyPr anchor="ctr"/>
          <a:lstStyle>
            <a:lvl1pPr marL="0" indent="0">
              <a:lnSpc>
                <a:spcPct val="90000"/>
              </a:lnSpc>
              <a:buNone/>
              <a:defRPr sz="2400" cap="none" baseline="0">
                <a:solidFill>
                  <a:schemeClr val="accent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Subtitle</a:t>
            </a:r>
          </a:p>
        </p:txBody>
      </p:sp>
      <p:sp>
        <p:nvSpPr>
          <p:cNvPr id="16" name="Footer Placeholder 4">
            <a:extLst>
              <a:ext uri="{FF2B5EF4-FFF2-40B4-BE49-F238E27FC236}">
                <a16:creationId xmlns:a16="http://schemas.microsoft.com/office/drawing/2014/main" id="{34463319-28E8-4F71-A3BC-29AC24F7A0A3}"/>
              </a:ext>
            </a:extLst>
          </p:cNvPr>
          <p:cNvSpPr>
            <a:spLocks noGrp="1"/>
          </p:cNvSpPr>
          <p:nvPr>
            <p:ph type="ftr" sz="quarter" idx="11"/>
          </p:nvPr>
        </p:nvSpPr>
        <p:spPr>
          <a:xfrm>
            <a:off x="4978400" y="6335716"/>
            <a:ext cx="2926080" cy="279862"/>
          </a:xfrm>
        </p:spPr>
        <p:txBody>
          <a:bodyPr/>
          <a:lstStyle>
            <a:lvl1pPr algn="l">
              <a:defRPr/>
            </a:lvl1pPr>
          </a:lstStyle>
          <a:p>
            <a:pPr algn="l"/>
            <a:endParaRPr lang="en-US" dirty="0"/>
          </a:p>
        </p:txBody>
      </p:sp>
      <p:cxnSp>
        <p:nvCxnSpPr>
          <p:cNvPr id="10" name="Straight Connector 9">
            <a:extLst>
              <a:ext uri="{FF2B5EF4-FFF2-40B4-BE49-F238E27FC236}">
                <a16:creationId xmlns:a16="http://schemas.microsoft.com/office/drawing/2014/main" id="{20E5BB4D-B644-B547-B294-1936173E445C}"/>
              </a:ext>
            </a:extLst>
          </p:cNvPr>
          <p:cNvCxnSpPr>
            <a:cxnSpLocks/>
          </p:cNvCxnSpPr>
          <p:nvPr userDrawn="1"/>
        </p:nvCxnSpPr>
        <p:spPr>
          <a:xfrm flipH="1">
            <a:off x="4975032" y="6246477"/>
            <a:ext cx="6531168"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688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800" y="1600200"/>
            <a:ext cx="5067300" cy="449295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6438898" y="1600200"/>
            <a:ext cx="5067301" cy="449295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F6B9306F-42E7-44FC-B658-F540E7697E98}" type="datetime1">
              <a:rPr lang="en-US" smtClean="0"/>
              <a:pPr/>
              <a:t>6/13/2022</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cxnSp>
        <p:nvCxnSpPr>
          <p:cNvPr id="9" name="Straight Connector 8">
            <a:extLst>
              <a:ext uri="{FF2B5EF4-FFF2-40B4-BE49-F238E27FC236}">
                <a16:creationId xmlns:a16="http://schemas.microsoft.com/office/drawing/2014/main" id="{13B2454F-9440-9E4D-BE8F-019F9D6C3CF7}"/>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181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D489D-61E4-40CE-B2B3-4B179114C4B6}"/>
              </a:ext>
            </a:extLst>
          </p:cNvPr>
          <p:cNvSpPr>
            <a:spLocks noGrp="1"/>
          </p:cNvSpPr>
          <p:nvPr>
            <p:ph type="body" idx="1"/>
          </p:nvPr>
        </p:nvSpPr>
        <p:spPr>
          <a:xfrm>
            <a:off x="685801" y="1631197"/>
            <a:ext cx="5067299" cy="687364"/>
          </a:xfrm>
        </p:spPr>
        <p:txBody>
          <a:bodyPr anchor="b"/>
          <a:lstStyle>
            <a:lvl1pPr marL="0" indent="0">
              <a:lnSpc>
                <a:spcPct val="90000"/>
              </a:lnSpc>
              <a:buNone/>
              <a:defRPr sz="24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6AA384E-554C-4A9D-A832-56756CF44E17}"/>
              </a:ext>
            </a:extLst>
          </p:cNvPr>
          <p:cNvSpPr>
            <a:spLocks noGrp="1"/>
          </p:cNvSpPr>
          <p:nvPr>
            <p:ph sz="half" idx="2" hasCustomPrompt="1"/>
          </p:nvPr>
        </p:nvSpPr>
        <p:spPr>
          <a:xfrm>
            <a:off x="685801" y="2437109"/>
            <a:ext cx="5067299" cy="36750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4972B2C-BFE9-4BD6-A876-CCF015DCFF78}"/>
              </a:ext>
            </a:extLst>
          </p:cNvPr>
          <p:cNvSpPr>
            <a:spLocks noGrp="1"/>
          </p:cNvSpPr>
          <p:nvPr>
            <p:ph type="body" sz="quarter" idx="3"/>
          </p:nvPr>
        </p:nvSpPr>
        <p:spPr>
          <a:xfrm>
            <a:off x="6438900" y="1631197"/>
            <a:ext cx="5045074" cy="687364"/>
          </a:xfrm>
        </p:spPr>
        <p:txBody>
          <a:bodyPr anchor="b"/>
          <a:lstStyle>
            <a:lvl1pPr marL="0" indent="0">
              <a:lnSpc>
                <a:spcPct val="90000"/>
              </a:lnSpc>
              <a:buNone/>
              <a:defRPr sz="24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F1B3CE-F19F-4887-B296-392BA9F7F660}"/>
              </a:ext>
            </a:extLst>
          </p:cNvPr>
          <p:cNvSpPr>
            <a:spLocks noGrp="1"/>
          </p:cNvSpPr>
          <p:nvPr>
            <p:ph sz="quarter" idx="4" hasCustomPrompt="1"/>
          </p:nvPr>
        </p:nvSpPr>
        <p:spPr>
          <a:xfrm>
            <a:off x="6438900" y="2437109"/>
            <a:ext cx="5045074" cy="36750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2AF97B-213A-46F4-9B4F-1F5419E3E0A0}"/>
              </a:ext>
            </a:extLst>
          </p:cNvPr>
          <p:cNvSpPr>
            <a:spLocks noGrp="1"/>
          </p:cNvSpPr>
          <p:nvPr>
            <p:ph type="dt" sz="half" idx="10"/>
          </p:nvPr>
        </p:nvSpPr>
        <p:spPr/>
        <p:txBody>
          <a:bodyPr/>
          <a:lstStyle>
            <a:lvl1pPr>
              <a:defRPr>
                <a:solidFill>
                  <a:schemeClr val="accent4"/>
                </a:solidFill>
              </a:defRPr>
            </a:lvl1pPr>
          </a:lstStyle>
          <a:p>
            <a:fld id="{D85E60FB-DBE2-44F3-888D-E879E31D8CE5}" type="datetime1">
              <a:rPr lang="en-US" smtClean="0"/>
              <a:pPr/>
              <a:t>6/13/2022</a:t>
            </a:fld>
            <a:endParaRPr lang="en-US"/>
          </a:p>
        </p:txBody>
      </p:sp>
      <p:sp>
        <p:nvSpPr>
          <p:cNvPr id="8" name="Footer Placeholder 7">
            <a:extLst>
              <a:ext uri="{FF2B5EF4-FFF2-40B4-BE49-F238E27FC236}">
                <a16:creationId xmlns:a16="http://schemas.microsoft.com/office/drawing/2014/main" id="{F4B86F2B-AC2A-4A94-B3B3-4D050481A4D6}"/>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9" name="Slide Number Placeholder 8">
            <a:extLst>
              <a:ext uri="{FF2B5EF4-FFF2-40B4-BE49-F238E27FC236}">
                <a16:creationId xmlns:a16="http://schemas.microsoft.com/office/drawing/2014/main" id="{E358FE5E-CAAD-4254-98AE-E9DE65D1C9B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sp>
        <p:nvSpPr>
          <p:cNvPr id="10" name="Title 9">
            <a:extLst>
              <a:ext uri="{FF2B5EF4-FFF2-40B4-BE49-F238E27FC236}">
                <a16:creationId xmlns:a16="http://schemas.microsoft.com/office/drawing/2014/main" id="{414CFE32-AB93-4DF1-9FBA-8B99C84A4E2A}"/>
              </a:ext>
            </a:extLst>
          </p:cNvPr>
          <p:cNvSpPr>
            <a:spLocks noGrp="1"/>
          </p:cNvSpPr>
          <p:nvPr>
            <p:ph type="title"/>
          </p:nvPr>
        </p:nvSpPr>
        <p:spPr/>
        <p:txBody>
          <a:body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BDDE048F-43CD-BB48-86B4-F255D8D99DA0}"/>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7618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799" y="1979909"/>
            <a:ext cx="3270249"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4298949" y="1979909"/>
            <a:ext cx="3270250"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5A5DA9B5-CF83-4F60-8F6E-6B7F9D669309}" type="datetime1">
              <a:rPr lang="en-US" smtClean="0"/>
              <a:pPr/>
              <a:t>6/13/2022</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7912099" y="1979909"/>
            <a:ext cx="3270250"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866755D6-AD78-C843-ACD6-3A3F2EB1062C}"/>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69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hre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1104900" y="1909608"/>
            <a:ext cx="2538722" cy="2362200"/>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4826010" y="1909608"/>
            <a:ext cx="2538722" cy="2362200"/>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16FAF7F1-1405-4804-B294-FE6A8DB276D9}" type="datetime1">
              <a:rPr lang="en-US" smtClean="0"/>
              <a:pPr/>
              <a:t>6/13/2022</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8547120" y="1909608"/>
            <a:ext cx="2538722" cy="2362200"/>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Rounded Corners 9">
            <a:extLst>
              <a:ext uri="{FF2B5EF4-FFF2-40B4-BE49-F238E27FC236}">
                <a16:creationId xmlns:a16="http://schemas.microsoft.com/office/drawing/2014/main" id="{0C9CC041-D4CD-4BAF-9FEC-D6DA5D686D5E}"/>
              </a:ext>
            </a:extLst>
          </p:cNvPr>
          <p:cNvSpPr/>
          <p:nvPr userDrawn="1"/>
        </p:nvSpPr>
        <p:spPr>
          <a:xfrm>
            <a:off x="684523" y="1594877"/>
            <a:ext cx="3379477"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Rounded Corners 11">
            <a:extLst>
              <a:ext uri="{FF2B5EF4-FFF2-40B4-BE49-F238E27FC236}">
                <a16:creationId xmlns:a16="http://schemas.microsoft.com/office/drawing/2014/main" id="{74D7AC64-4D18-45C7-AD79-1E15E1B9A496}"/>
              </a:ext>
            </a:extLst>
          </p:cNvPr>
          <p:cNvSpPr/>
          <p:nvPr userDrawn="1"/>
        </p:nvSpPr>
        <p:spPr>
          <a:xfrm>
            <a:off x="4405632" y="1594877"/>
            <a:ext cx="3379477"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Rounded Corners 13">
            <a:extLst>
              <a:ext uri="{FF2B5EF4-FFF2-40B4-BE49-F238E27FC236}">
                <a16:creationId xmlns:a16="http://schemas.microsoft.com/office/drawing/2014/main" id="{67FE065A-3676-4C5C-8D22-E1D1C320EF5C}"/>
              </a:ext>
            </a:extLst>
          </p:cNvPr>
          <p:cNvSpPr/>
          <p:nvPr userDrawn="1"/>
        </p:nvSpPr>
        <p:spPr>
          <a:xfrm>
            <a:off x="8126742" y="1594877"/>
            <a:ext cx="3379477"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5" name="Straight Connector 14">
            <a:extLst>
              <a:ext uri="{FF2B5EF4-FFF2-40B4-BE49-F238E27FC236}">
                <a16:creationId xmlns:a16="http://schemas.microsoft.com/office/drawing/2014/main" id="{DCA3545B-3891-364F-B5E7-711628F735F7}"/>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16020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09D459-5C84-400E-8AD2-A3ED632D3E49}"/>
              </a:ext>
            </a:extLst>
          </p:cNvPr>
          <p:cNvCxnSpPr/>
          <p:nvPr userDrawn="1"/>
        </p:nvCxnSpPr>
        <p:spPr>
          <a:xfrm>
            <a:off x="4292600" y="2428991"/>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AF0AD4-CF02-43C3-813B-C996763DB6A3}"/>
              </a:ext>
            </a:extLst>
          </p:cNvPr>
          <p:cNvCxnSpPr/>
          <p:nvPr userDrawn="1"/>
        </p:nvCxnSpPr>
        <p:spPr>
          <a:xfrm>
            <a:off x="4292600" y="4419154"/>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a:xfrm>
            <a:off x="685800" y="681038"/>
            <a:ext cx="2921000" cy="27479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4292600" y="681038"/>
            <a:ext cx="7213600" cy="1505743"/>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p>
            <a:fld id="{A1745DF4-A24B-4193-8A9C-0C35CD37D84C}" type="datetime1">
              <a:rPr lang="en-US" smtClean="0"/>
              <a:t>6/13/2022</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p>
            <a:fld id="{4737D6AF-2FA5-476A-AF60-7A8CDF2E2DFB}" type="slidenum">
              <a:rPr lang="en-US" smtClean="0"/>
              <a:t>‹#›</a:t>
            </a:fld>
            <a:endParaRPr lang="en-US"/>
          </a:p>
        </p:txBody>
      </p:sp>
      <p:sp>
        <p:nvSpPr>
          <p:cNvPr id="13" name="Content Placeholder 2">
            <a:extLst>
              <a:ext uri="{FF2B5EF4-FFF2-40B4-BE49-F238E27FC236}">
                <a16:creationId xmlns:a16="http://schemas.microsoft.com/office/drawing/2014/main" id="{F267DC66-AA04-49DC-9314-7D971691B123}"/>
              </a:ext>
            </a:extLst>
          </p:cNvPr>
          <p:cNvSpPr>
            <a:spLocks noGrp="1"/>
          </p:cNvSpPr>
          <p:nvPr>
            <p:ph sz="half" idx="13" hasCustomPrompt="1"/>
          </p:nvPr>
        </p:nvSpPr>
        <p:spPr>
          <a:xfrm>
            <a:off x="4292600" y="2671201"/>
            <a:ext cx="7213600" cy="1505743"/>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E6AB6F4-88FE-40FE-B015-8F51748FE1FC}"/>
              </a:ext>
            </a:extLst>
          </p:cNvPr>
          <p:cNvSpPr>
            <a:spLocks noGrp="1"/>
          </p:cNvSpPr>
          <p:nvPr>
            <p:ph sz="half" idx="14" hasCustomPrompt="1"/>
          </p:nvPr>
        </p:nvSpPr>
        <p:spPr>
          <a:xfrm>
            <a:off x="4292600" y="4661364"/>
            <a:ext cx="7213600" cy="1505743"/>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31318683-49E8-C04D-9E1C-5E0C2ADF26CE}"/>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661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800" y="1687865"/>
            <a:ext cx="2419350"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3486149" y="1687865"/>
            <a:ext cx="2419351"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13F90E16-9C54-44ED-BD28-EC080525DEEF}" type="datetime1">
              <a:rPr lang="en-US" smtClean="0"/>
              <a:pPr/>
              <a:t>6/13/2022</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6286499" y="1687865"/>
            <a:ext cx="2419351"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5C4414B-C7BA-46A9-B7B6-9B7057190AE5}"/>
              </a:ext>
            </a:extLst>
          </p:cNvPr>
          <p:cNvSpPr>
            <a:spLocks noGrp="1"/>
          </p:cNvSpPr>
          <p:nvPr>
            <p:ph sz="half" idx="14" hasCustomPrompt="1"/>
          </p:nvPr>
        </p:nvSpPr>
        <p:spPr>
          <a:xfrm>
            <a:off x="9086849" y="1687865"/>
            <a:ext cx="2419351"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86EB6DC2-1FED-074C-B762-E2503967A1AF}"/>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57696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956298" y="2971240"/>
            <a:ext cx="1875802"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3757923" y="2971240"/>
            <a:ext cx="1875804"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6558273" y="2971240"/>
            <a:ext cx="1875804"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5C4414B-C7BA-46A9-B7B6-9B7057190AE5}"/>
              </a:ext>
            </a:extLst>
          </p:cNvPr>
          <p:cNvSpPr>
            <a:spLocks noGrp="1"/>
          </p:cNvSpPr>
          <p:nvPr>
            <p:ph sz="half" idx="14" hasCustomPrompt="1"/>
          </p:nvPr>
        </p:nvSpPr>
        <p:spPr>
          <a:xfrm>
            <a:off x="9358623" y="2971240"/>
            <a:ext cx="1875804"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Rounded Corners 10">
            <a:extLst>
              <a:ext uri="{FF2B5EF4-FFF2-40B4-BE49-F238E27FC236}">
                <a16:creationId xmlns:a16="http://schemas.microsoft.com/office/drawing/2014/main" id="{18B10FB5-CC3E-4F9D-ACCD-B0F31BF4ECFC}"/>
              </a:ext>
            </a:extLst>
          </p:cNvPr>
          <p:cNvSpPr/>
          <p:nvPr userDrawn="1"/>
        </p:nvSpPr>
        <p:spPr>
          <a:xfrm>
            <a:off x="684524"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Rounded Corners 12">
            <a:extLst>
              <a:ext uri="{FF2B5EF4-FFF2-40B4-BE49-F238E27FC236}">
                <a16:creationId xmlns:a16="http://schemas.microsoft.com/office/drawing/2014/main" id="{5EB629B5-4504-4CB8-B12E-002B5D5C9D84}"/>
              </a:ext>
            </a:extLst>
          </p:cNvPr>
          <p:cNvSpPr/>
          <p:nvPr userDrawn="1"/>
        </p:nvSpPr>
        <p:spPr>
          <a:xfrm>
            <a:off x="3486150"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Rounded Corners 14">
            <a:extLst>
              <a:ext uri="{FF2B5EF4-FFF2-40B4-BE49-F238E27FC236}">
                <a16:creationId xmlns:a16="http://schemas.microsoft.com/office/drawing/2014/main" id="{1A67767B-BA94-4F59-A5C4-EBCB75D2BC1C}"/>
              </a:ext>
            </a:extLst>
          </p:cNvPr>
          <p:cNvSpPr/>
          <p:nvPr userDrawn="1"/>
        </p:nvSpPr>
        <p:spPr>
          <a:xfrm>
            <a:off x="9086849"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BB50B54C-B788-4DFE-9333-FC68607E2CF6}" type="datetime1">
              <a:rPr lang="en-US" smtClean="0"/>
              <a:pPr/>
              <a:t>6/13/2022</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16" name="Rectangle: Rounded Corners 15">
            <a:extLst>
              <a:ext uri="{FF2B5EF4-FFF2-40B4-BE49-F238E27FC236}">
                <a16:creationId xmlns:a16="http://schemas.microsoft.com/office/drawing/2014/main" id="{C9B81147-7C2D-418A-960A-1BB2061049E2}"/>
              </a:ext>
            </a:extLst>
          </p:cNvPr>
          <p:cNvSpPr/>
          <p:nvPr userDrawn="1"/>
        </p:nvSpPr>
        <p:spPr>
          <a:xfrm>
            <a:off x="6286500"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7" name="Straight Connector 16">
            <a:extLst>
              <a:ext uri="{FF2B5EF4-FFF2-40B4-BE49-F238E27FC236}">
                <a16:creationId xmlns:a16="http://schemas.microsoft.com/office/drawing/2014/main" id="{ECA74B28-EC72-084D-8984-0E8477E9BF4A}"/>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5856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09D459-5C84-400E-8AD2-A3ED632D3E49}"/>
              </a:ext>
            </a:extLst>
          </p:cNvPr>
          <p:cNvCxnSpPr/>
          <p:nvPr userDrawn="1"/>
        </p:nvCxnSpPr>
        <p:spPr>
          <a:xfrm>
            <a:off x="4292600" y="1874230"/>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AF0AD4-CF02-43C3-813B-C996763DB6A3}"/>
              </a:ext>
            </a:extLst>
          </p:cNvPr>
          <p:cNvCxnSpPr/>
          <p:nvPr userDrawn="1"/>
        </p:nvCxnSpPr>
        <p:spPr>
          <a:xfrm>
            <a:off x="4292600" y="3341158"/>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a:xfrm>
            <a:off x="685800" y="681038"/>
            <a:ext cx="2921000" cy="27479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4292600" y="681039"/>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27223687-6B91-41DA-8AEB-02E4EB96ED09}" type="datetime1">
              <a:rPr lang="en-US" smtClean="0"/>
              <a:pPr/>
              <a:t>6/13/2022</a:t>
            </a:fld>
            <a:endParaRPr lang="en-US"/>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sp>
        <p:nvSpPr>
          <p:cNvPr id="13" name="Content Placeholder 2">
            <a:extLst>
              <a:ext uri="{FF2B5EF4-FFF2-40B4-BE49-F238E27FC236}">
                <a16:creationId xmlns:a16="http://schemas.microsoft.com/office/drawing/2014/main" id="{F267DC66-AA04-49DC-9314-7D971691B123}"/>
              </a:ext>
            </a:extLst>
          </p:cNvPr>
          <p:cNvSpPr>
            <a:spLocks noGrp="1"/>
          </p:cNvSpPr>
          <p:nvPr>
            <p:ph sz="half" idx="13" hasCustomPrompt="1"/>
          </p:nvPr>
        </p:nvSpPr>
        <p:spPr>
          <a:xfrm>
            <a:off x="4292600" y="2147967"/>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E6AB6F4-88FE-40FE-B015-8F51748FE1FC}"/>
              </a:ext>
            </a:extLst>
          </p:cNvPr>
          <p:cNvSpPr>
            <a:spLocks noGrp="1"/>
          </p:cNvSpPr>
          <p:nvPr>
            <p:ph sz="half" idx="14" hasCustomPrompt="1"/>
          </p:nvPr>
        </p:nvSpPr>
        <p:spPr>
          <a:xfrm>
            <a:off x="4292600" y="3614895"/>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55F90F1-C676-4A65-9454-86094F7297AF}"/>
              </a:ext>
            </a:extLst>
          </p:cNvPr>
          <p:cNvSpPr>
            <a:spLocks noGrp="1"/>
          </p:cNvSpPr>
          <p:nvPr>
            <p:ph sz="half" idx="15" hasCustomPrompt="1"/>
          </p:nvPr>
        </p:nvSpPr>
        <p:spPr>
          <a:xfrm>
            <a:off x="4292600" y="5081824"/>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8EEEAF9D-1DE4-4EF3-9581-E6200BE4C02B}"/>
              </a:ext>
            </a:extLst>
          </p:cNvPr>
          <p:cNvCxnSpPr/>
          <p:nvPr userDrawn="1"/>
        </p:nvCxnSpPr>
        <p:spPr>
          <a:xfrm>
            <a:off x="4292600" y="4808086"/>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A9D1ED4-6432-3A4F-BCEF-042CEBD69029}"/>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395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E7B731-5B96-467F-B287-2DA62DAB6861}"/>
              </a:ext>
            </a:extLst>
          </p:cNvPr>
          <p:cNvSpPr>
            <a:spLocks noGrp="1"/>
          </p:cNvSpPr>
          <p:nvPr>
            <p:ph type="dt" sz="half" idx="10"/>
          </p:nvPr>
        </p:nvSpPr>
        <p:spPr/>
        <p:txBody>
          <a:bodyPr/>
          <a:lstStyle>
            <a:lvl1pPr>
              <a:defRPr>
                <a:solidFill>
                  <a:schemeClr val="accent4"/>
                </a:solidFill>
              </a:defRPr>
            </a:lvl1pPr>
          </a:lstStyle>
          <a:p>
            <a:fld id="{53BF0AE5-9FB4-475D-A91A-502553D47713}" type="datetime1">
              <a:rPr lang="en-US" smtClean="0"/>
              <a:pPr/>
              <a:t>6/13/2022</a:t>
            </a:fld>
            <a:endParaRPr lang="en-US"/>
          </a:p>
        </p:txBody>
      </p:sp>
      <p:sp>
        <p:nvSpPr>
          <p:cNvPr id="4" name="Footer Placeholder 3">
            <a:extLst>
              <a:ext uri="{FF2B5EF4-FFF2-40B4-BE49-F238E27FC236}">
                <a16:creationId xmlns:a16="http://schemas.microsoft.com/office/drawing/2014/main" id="{71E5264E-FC56-473E-8047-6055EFCB71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A86AF-51F1-4EC7-AB26-5B66D7449595}"/>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6" name="Title 5">
            <a:extLst>
              <a:ext uri="{FF2B5EF4-FFF2-40B4-BE49-F238E27FC236}">
                <a16:creationId xmlns:a16="http://schemas.microsoft.com/office/drawing/2014/main" id="{ADEAC822-7884-4DFB-9CCE-3D2128C1C48B}"/>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30E34AE7-8EA2-1B43-886B-A2A4FF2C332A}"/>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5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4638C-8CE5-4247-9970-8768D0AD3455}"/>
              </a:ext>
            </a:extLst>
          </p:cNvPr>
          <p:cNvSpPr/>
          <p:nvPr userDrawn="1"/>
        </p:nvSpPr>
        <p:spPr>
          <a:xfrm>
            <a:off x="0" y="6172200"/>
            <a:ext cx="12192000" cy="6858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F5CDBCA0-5E97-4356-ABF4-7CBFF60B2A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685800" y="1859024"/>
            <a:ext cx="10820400" cy="1587533"/>
          </a:xfrm>
        </p:spPr>
        <p:txBody>
          <a:bodyPr anchor="b"/>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p:nvPr>
        </p:nvSpPr>
        <p:spPr>
          <a:xfrm>
            <a:off x="685800" y="3676873"/>
            <a:ext cx="10820400" cy="914399"/>
          </a:xfrm>
        </p:spPr>
        <p:txBody>
          <a:bodyPr/>
          <a:lstStyle>
            <a:lvl1pPr marL="0" indent="0" algn="ctr">
              <a:buNone/>
              <a:defRPr sz="32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lgn="l">
              <a:defRPr>
                <a:solidFill>
                  <a:schemeClr val="accent4"/>
                </a:solidFill>
              </a:defRPr>
            </a:lvl1pPr>
          </a:lstStyle>
          <a:p>
            <a:fld id="{7B2DE8A8-1768-4079-B005-E87DA6B6FA72}" type="datetime1">
              <a:rPr lang="en-US" smtClean="0"/>
              <a:pPr/>
              <a:t>6/13/2022</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p>
            <a:endParaRPr lang="en-US" dirty="0"/>
          </a:p>
        </p:txBody>
      </p:sp>
    </p:spTree>
    <p:extLst>
      <p:ext uri="{BB962C8B-B14F-4D97-AF65-F5344CB8AC3E}">
        <p14:creationId xmlns:p14="http://schemas.microsoft.com/office/powerpoint/2010/main" val="4062861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023AF-3D89-4422-959F-04B777C43B75}"/>
              </a:ext>
            </a:extLst>
          </p:cNvPr>
          <p:cNvSpPr>
            <a:spLocks noGrp="1"/>
          </p:cNvSpPr>
          <p:nvPr>
            <p:ph idx="1" hasCustomPrompt="1"/>
          </p:nvPr>
        </p:nvSpPr>
        <p:spPr>
          <a:xfrm>
            <a:off x="5183188" y="685800"/>
            <a:ext cx="6323012" cy="5486399"/>
          </a:xfrm>
        </p:spPr>
        <p:txBody>
          <a:bodyPr/>
          <a:lstStyle>
            <a:lvl1pPr>
              <a:defRPr sz="16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964C08-355E-427C-9B79-100B76997301}"/>
              </a:ext>
            </a:extLst>
          </p:cNvPr>
          <p:cNvSpPr>
            <a:spLocks noGrp="1"/>
          </p:cNvSpPr>
          <p:nvPr>
            <p:ph type="body" sz="half" idx="2" hasCustomPrompt="1"/>
          </p:nvPr>
        </p:nvSpPr>
        <p:spPr>
          <a:xfrm>
            <a:off x="685801" y="3005472"/>
            <a:ext cx="3606800" cy="3166726"/>
          </a:xfrm>
        </p:spPr>
        <p:txBody>
          <a:bodyPr/>
          <a:lstStyle>
            <a:lvl1pPr marL="0" indent="0">
              <a:lnSpc>
                <a:spcPct val="90000"/>
              </a:lnSpc>
              <a:buNone/>
              <a:defRPr sz="2400" cap="none"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The placeholder to the right will hold any content. This is a space to add a caption.</a:t>
            </a:r>
          </a:p>
        </p:txBody>
      </p:sp>
      <p:sp>
        <p:nvSpPr>
          <p:cNvPr id="5" name="Date Placeholder 4">
            <a:extLst>
              <a:ext uri="{FF2B5EF4-FFF2-40B4-BE49-F238E27FC236}">
                <a16:creationId xmlns:a16="http://schemas.microsoft.com/office/drawing/2014/main" id="{867C0A00-877C-4795-AF36-7590DFD92943}"/>
              </a:ext>
            </a:extLst>
          </p:cNvPr>
          <p:cNvSpPr>
            <a:spLocks noGrp="1"/>
          </p:cNvSpPr>
          <p:nvPr>
            <p:ph type="dt" sz="half" idx="10"/>
          </p:nvPr>
        </p:nvSpPr>
        <p:spPr/>
        <p:txBody>
          <a:bodyPr/>
          <a:lstStyle>
            <a:lvl1pPr>
              <a:defRPr>
                <a:solidFill>
                  <a:schemeClr val="accent4"/>
                </a:solidFill>
              </a:defRPr>
            </a:lvl1pPr>
          </a:lstStyle>
          <a:p>
            <a:fld id="{69BD95EA-90B9-478B-B3DB-D77A9AECEED7}" type="datetime1">
              <a:rPr lang="en-US" smtClean="0"/>
              <a:pPr/>
              <a:t>6/13/2022</a:t>
            </a:fld>
            <a:endParaRPr lang="en-US"/>
          </a:p>
        </p:txBody>
      </p:sp>
      <p:sp>
        <p:nvSpPr>
          <p:cNvPr id="6" name="Footer Placeholder 5">
            <a:extLst>
              <a:ext uri="{FF2B5EF4-FFF2-40B4-BE49-F238E27FC236}">
                <a16:creationId xmlns:a16="http://schemas.microsoft.com/office/drawing/2014/main" id="{A821481B-8ECE-4440-9F4F-FC919BF0ACBF}"/>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A48FFBEE-BFB9-4C93-B395-508B196BC45F}"/>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Title 7">
            <a:extLst>
              <a:ext uri="{FF2B5EF4-FFF2-40B4-BE49-F238E27FC236}">
                <a16:creationId xmlns:a16="http://schemas.microsoft.com/office/drawing/2014/main" id="{2C6631AF-39B7-4B5D-A0AF-B06894E5129E}"/>
              </a:ext>
            </a:extLst>
          </p:cNvPr>
          <p:cNvSpPr>
            <a:spLocks noGrp="1"/>
          </p:cNvSpPr>
          <p:nvPr>
            <p:ph type="title"/>
          </p:nvPr>
        </p:nvSpPr>
        <p:spPr>
          <a:xfrm>
            <a:off x="685800" y="681037"/>
            <a:ext cx="3606800" cy="1833563"/>
          </a:xfrm>
        </p:spPr>
        <p:txBody>
          <a:bodyPr/>
          <a:lstStyle/>
          <a:p>
            <a:r>
              <a:rPr lang="en-US" dirty="0"/>
              <a:t>Click to edit Master title style</a:t>
            </a:r>
          </a:p>
        </p:txBody>
      </p:sp>
      <p:cxnSp>
        <p:nvCxnSpPr>
          <p:cNvPr id="10" name="Straight Connector 9">
            <a:extLst>
              <a:ext uri="{FF2B5EF4-FFF2-40B4-BE49-F238E27FC236}">
                <a16:creationId xmlns:a16="http://schemas.microsoft.com/office/drawing/2014/main" id="{6C6E93CF-01B5-8844-A456-0B35A84DCF27}"/>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69820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291A88-F427-4EA0-AAA2-C6BD1B07BBA4}"/>
              </a:ext>
            </a:extLst>
          </p:cNvPr>
          <p:cNvSpPr>
            <a:spLocks noGrp="1"/>
          </p:cNvSpPr>
          <p:nvPr>
            <p:ph type="pic" idx="1"/>
          </p:nvPr>
        </p:nvSpPr>
        <p:spPr>
          <a:xfrm>
            <a:off x="5183188" y="685800"/>
            <a:ext cx="7008812" cy="5486400"/>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685801" y="3005472"/>
            <a:ext cx="3606800" cy="3166728"/>
          </a:xfrm>
        </p:spPr>
        <p:txBody>
          <a:bodyPr/>
          <a:lstStyle>
            <a:lvl1pPr marL="0" indent="0">
              <a:lnSpc>
                <a:spcPct val="90000"/>
              </a:lnSpc>
              <a:buNone/>
              <a:defRPr sz="2400" cap="none"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The placeholder to the right will hold an image. This is a space to add a caption.</a:t>
            </a:r>
          </a:p>
        </p:txBody>
      </p:sp>
      <p:sp>
        <p:nvSpPr>
          <p:cNvPr id="8" name="Title 7">
            <a:extLst>
              <a:ext uri="{FF2B5EF4-FFF2-40B4-BE49-F238E27FC236}">
                <a16:creationId xmlns:a16="http://schemas.microsoft.com/office/drawing/2014/main" id="{C4DCE350-9095-4205-B44E-CF44938F5B47}"/>
              </a:ext>
            </a:extLst>
          </p:cNvPr>
          <p:cNvSpPr>
            <a:spLocks noGrp="1"/>
          </p:cNvSpPr>
          <p:nvPr>
            <p:ph type="title"/>
          </p:nvPr>
        </p:nvSpPr>
        <p:spPr>
          <a:xfrm>
            <a:off x="685800" y="681037"/>
            <a:ext cx="3606800" cy="1833563"/>
          </a:xfrm>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245CC303-917C-4DFD-9515-5F4ADC7CB0F1}"/>
              </a:ext>
            </a:extLst>
          </p:cNvPr>
          <p:cNvSpPr>
            <a:spLocks noGrp="1"/>
          </p:cNvSpPr>
          <p:nvPr>
            <p:ph type="dt" sz="half" idx="10"/>
          </p:nvPr>
        </p:nvSpPr>
        <p:spPr/>
        <p:txBody>
          <a:bodyPr/>
          <a:lstStyle>
            <a:lvl1pPr>
              <a:defRPr>
                <a:solidFill>
                  <a:schemeClr val="accent4"/>
                </a:solidFill>
              </a:defRPr>
            </a:lvl1pPr>
          </a:lstStyle>
          <a:p>
            <a:fld id="{CF643AAB-BF41-4D65-A5D5-0C19B1991412}" type="datetime1">
              <a:rPr lang="en-US" smtClean="0"/>
              <a:pPr/>
              <a:t>6/13/2022</a:t>
            </a:fld>
            <a:endParaRPr lang="en-US" dirty="0"/>
          </a:p>
        </p:txBody>
      </p:sp>
      <p:sp>
        <p:nvSpPr>
          <p:cNvPr id="9" name="Footer Placeholder 8">
            <a:extLst>
              <a:ext uri="{FF2B5EF4-FFF2-40B4-BE49-F238E27FC236}">
                <a16:creationId xmlns:a16="http://schemas.microsoft.com/office/drawing/2014/main" id="{E50519D9-2443-49BB-934B-30F4F608CF97}"/>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10" name="Slide Number Placeholder 9">
            <a:extLst>
              <a:ext uri="{FF2B5EF4-FFF2-40B4-BE49-F238E27FC236}">
                <a16:creationId xmlns:a16="http://schemas.microsoft.com/office/drawing/2014/main" id="{C43F4F51-A74C-4A2C-B9E4-5E6D74AAF98E}"/>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cxnSp>
        <p:nvCxnSpPr>
          <p:cNvPr id="12" name="Straight Connector 11">
            <a:extLst>
              <a:ext uri="{FF2B5EF4-FFF2-40B4-BE49-F238E27FC236}">
                <a16:creationId xmlns:a16="http://schemas.microsoft.com/office/drawing/2014/main" id="{835A69D4-4AEA-984C-BEB3-8B39C10DC15F}"/>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8981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ior Slide - Bio">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59DB830D-F87D-3347-AB85-96A1D5B244B2}"/>
              </a:ext>
            </a:extLst>
          </p:cNvPr>
          <p:cNvSpPr>
            <a:spLocks noGrp="1"/>
          </p:cNvSpPr>
          <p:nvPr>
            <p:ph type="sldNum" sz="quarter" idx="14"/>
          </p:nvPr>
        </p:nvSpPr>
        <p:spPr>
          <a:xfrm>
            <a:off x="609600" y="6356352"/>
            <a:ext cx="2844800" cy="365125"/>
          </a:xfrm>
        </p:spPr>
        <p:txBody>
          <a:bodyPr/>
          <a:lstStyle>
            <a:lvl1pPr>
              <a:defRPr>
                <a:solidFill>
                  <a:schemeClr val="tx2"/>
                </a:solidFill>
              </a:defRPr>
            </a:lvl1pPr>
          </a:lstStyle>
          <a:p>
            <a:fld id="{E11322C2-7000-4564-9A85-C279C75BAD8A}" type="slidenum">
              <a:rPr lang="en-US" altLang="en-US" smtClean="0"/>
              <a:pPr/>
              <a:t>‹#›</a:t>
            </a:fld>
            <a:endParaRPr lang="en-US" altLang="en-US"/>
          </a:p>
        </p:txBody>
      </p:sp>
      <p:sp>
        <p:nvSpPr>
          <p:cNvPr id="15" name="Text Placeholder 3">
            <a:extLst>
              <a:ext uri="{FF2B5EF4-FFF2-40B4-BE49-F238E27FC236}">
                <a16:creationId xmlns:a16="http://schemas.microsoft.com/office/drawing/2014/main" id="{78B80802-C216-A845-9A67-602684584CCD}"/>
              </a:ext>
            </a:extLst>
          </p:cNvPr>
          <p:cNvSpPr>
            <a:spLocks noGrp="1"/>
          </p:cNvSpPr>
          <p:nvPr>
            <p:ph type="body" sz="quarter" idx="20" hasCustomPrompt="1"/>
          </p:nvPr>
        </p:nvSpPr>
        <p:spPr>
          <a:xfrm>
            <a:off x="3766793" y="1607335"/>
            <a:ext cx="7739407"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2400" b="0" i="0">
                <a:solidFill>
                  <a:schemeClr val="accent1"/>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6" name="Text Placeholder 3">
            <a:extLst>
              <a:ext uri="{FF2B5EF4-FFF2-40B4-BE49-F238E27FC236}">
                <a16:creationId xmlns:a16="http://schemas.microsoft.com/office/drawing/2014/main" id="{AB8105DB-94E1-7149-AE32-588C440C36A2}"/>
              </a:ext>
            </a:extLst>
          </p:cNvPr>
          <p:cNvSpPr>
            <a:spLocks noGrp="1"/>
          </p:cNvSpPr>
          <p:nvPr>
            <p:ph type="body" sz="quarter" idx="21" hasCustomPrompt="1"/>
          </p:nvPr>
        </p:nvSpPr>
        <p:spPr>
          <a:xfrm>
            <a:off x="3766793" y="2524386"/>
            <a:ext cx="7739407" cy="3349956"/>
          </a:xfrm>
          <a:prstGeom prst="rect">
            <a:avLst/>
          </a:prstGeom>
        </p:spPr>
        <p:txBody>
          <a:bodyPr/>
          <a:lstStyle>
            <a:lvl1pPr marL="0" indent="0">
              <a:lnSpc>
                <a:spcPct val="100000"/>
              </a:lnSpc>
              <a:spcBef>
                <a:spcPts val="0"/>
              </a:spcBef>
              <a:spcAft>
                <a:spcPts val="500"/>
              </a:spcAft>
              <a:buFontTx/>
              <a:buNone/>
              <a:defRPr sz="1600" b="0" i="0">
                <a:solidFill>
                  <a:schemeClr val="tx1"/>
                </a:solidFill>
                <a:latin typeface="+mn-lt"/>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a:t>
            </a:r>
            <a:endParaRPr lang="en-US" sz="1200" dirty="0"/>
          </a:p>
        </p:txBody>
      </p:sp>
      <p:sp>
        <p:nvSpPr>
          <p:cNvPr id="17" name="Text Placeholder 3">
            <a:extLst>
              <a:ext uri="{FF2B5EF4-FFF2-40B4-BE49-F238E27FC236}">
                <a16:creationId xmlns:a16="http://schemas.microsoft.com/office/drawing/2014/main" id="{78D3BBE7-B3D5-F444-AC1D-2C98B8E6E8CE}"/>
              </a:ext>
            </a:extLst>
          </p:cNvPr>
          <p:cNvSpPr>
            <a:spLocks noGrp="1"/>
          </p:cNvSpPr>
          <p:nvPr>
            <p:ph type="body" sz="quarter" idx="24" hasCustomPrompt="1"/>
          </p:nvPr>
        </p:nvSpPr>
        <p:spPr>
          <a:xfrm>
            <a:off x="3766795" y="2070584"/>
            <a:ext cx="774637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1800" b="0" i="0">
                <a:solidFill>
                  <a:schemeClr val="accent2"/>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a:t>Approved Title</a:t>
            </a:r>
          </a:p>
        </p:txBody>
      </p:sp>
      <p:sp>
        <p:nvSpPr>
          <p:cNvPr id="18" name="Picture Placeholder 4">
            <a:extLst>
              <a:ext uri="{FF2B5EF4-FFF2-40B4-BE49-F238E27FC236}">
                <a16:creationId xmlns:a16="http://schemas.microsoft.com/office/drawing/2014/main" id="{97D7FD44-7BF6-2D42-BF06-40FA3BA2D883}"/>
              </a:ext>
            </a:extLst>
          </p:cNvPr>
          <p:cNvSpPr>
            <a:spLocks noGrp="1"/>
          </p:cNvSpPr>
          <p:nvPr>
            <p:ph type="pic" sz="quarter" idx="25"/>
          </p:nvPr>
        </p:nvSpPr>
        <p:spPr>
          <a:xfrm>
            <a:off x="685799" y="1612362"/>
            <a:ext cx="2854397" cy="3645438"/>
          </a:xfrm>
          <a:prstGeom prst="rect">
            <a:avLst/>
          </a:prstGeom>
          <a:solidFill>
            <a:schemeClr val="bg1">
              <a:lumMod val="75000"/>
            </a:schemeClr>
          </a:solidFill>
        </p:spPr>
        <p:txBody>
          <a:bodyPr/>
          <a:lstStyle>
            <a:lvl1pPr marL="0" indent="0">
              <a:buNone/>
              <a:defRPr sz="1200"/>
            </a:lvl1pPr>
          </a:lstStyle>
          <a:p>
            <a:endParaRPr lang="en-US" dirty="0"/>
          </a:p>
        </p:txBody>
      </p:sp>
      <p:sp>
        <p:nvSpPr>
          <p:cNvPr id="10" name="Title 5">
            <a:extLst>
              <a:ext uri="{FF2B5EF4-FFF2-40B4-BE49-F238E27FC236}">
                <a16:creationId xmlns:a16="http://schemas.microsoft.com/office/drawing/2014/main" id="{B5364F0A-38B0-5B40-9F41-FC1F9056A051}"/>
              </a:ext>
            </a:extLst>
          </p:cNvPr>
          <p:cNvSpPr>
            <a:spLocks noGrp="1"/>
          </p:cNvSpPr>
          <p:nvPr>
            <p:ph type="title"/>
          </p:nvPr>
        </p:nvSpPr>
        <p:spPr>
          <a:xfrm>
            <a:off x="685800" y="681038"/>
            <a:ext cx="10820400" cy="913839"/>
          </a:xfrm>
        </p:spPr>
        <p:txBody>
          <a:bodyPr/>
          <a:lstStyle/>
          <a:p>
            <a:r>
              <a:rPr lang="en-US" dirty="0"/>
              <a:t>Click to edit Master title style</a:t>
            </a:r>
          </a:p>
        </p:txBody>
      </p:sp>
    </p:spTree>
    <p:extLst>
      <p:ext uri="{BB962C8B-B14F-4D97-AF65-F5344CB8AC3E}">
        <p14:creationId xmlns:p14="http://schemas.microsoft.com/office/powerpoint/2010/main" val="1756616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ior Slide - Team Bios">
    <p:spTree>
      <p:nvGrpSpPr>
        <p:cNvPr id="1" name=""/>
        <p:cNvGrpSpPr/>
        <p:nvPr/>
      </p:nvGrpSpPr>
      <p:grpSpPr>
        <a:xfrm>
          <a:off x="0" y="0"/>
          <a:ext cx="0" cy="0"/>
          <a:chOff x="0" y="0"/>
          <a:chExt cx="0" cy="0"/>
        </a:xfrm>
      </p:grpSpPr>
      <p:sp>
        <p:nvSpPr>
          <p:cNvPr id="6" name="Slide Number Placeholder 6"/>
          <p:cNvSpPr>
            <a:spLocks noGrp="1"/>
          </p:cNvSpPr>
          <p:nvPr>
            <p:ph type="sldNum" sz="quarter" idx="14"/>
          </p:nvPr>
        </p:nvSpPr>
        <p:spPr/>
        <p:txBody>
          <a:bodyPr/>
          <a:lstStyle>
            <a:lvl1pPr>
              <a:defRPr>
                <a:solidFill>
                  <a:schemeClr val="tx2"/>
                </a:solidFill>
              </a:defRPr>
            </a:lvl1pPr>
          </a:lstStyle>
          <a:p>
            <a:fld id="{E11322C2-7000-4564-9A85-C279C75BAD8A}" type="slidenum">
              <a:rPr lang="en-US" altLang="en-US" smtClean="0"/>
              <a:pPr/>
              <a:t>‹#›</a:t>
            </a:fld>
            <a:endParaRPr lang="en-US" altLang="en-US"/>
          </a:p>
        </p:txBody>
      </p:sp>
      <p:sp>
        <p:nvSpPr>
          <p:cNvPr id="13" name="Text Placeholder 3">
            <a:extLst>
              <a:ext uri="{FF2B5EF4-FFF2-40B4-BE49-F238E27FC236}">
                <a16:creationId xmlns:a16="http://schemas.microsoft.com/office/drawing/2014/main" id="{E38105AF-C24B-9E48-9437-E11CBB0CC8C6}"/>
              </a:ext>
            </a:extLst>
          </p:cNvPr>
          <p:cNvSpPr>
            <a:spLocks noGrp="1"/>
          </p:cNvSpPr>
          <p:nvPr>
            <p:ph type="body" sz="quarter" idx="20" hasCustomPrompt="1"/>
          </p:nvPr>
        </p:nvSpPr>
        <p:spPr>
          <a:xfrm>
            <a:off x="2416079" y="1605037"/>
            <a:ext cx="909012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2400" b="0" i="0" cap="none" baseline="0">
                <a:solidFill>
                  <a:schemeClr val="accent1"/>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4" name="Text Placeholder 3">
            <a:extLst>
              <a:ext uri="{FF2B5EF4-FFF2-40B4-BE49-F238E27FC236}">
                <a16:creationId xmlns:a16="http://schemas.microsoft.com/office/drawing/2014/main" id="{1CBBB6A3-5874-C44A-8C70-B4A255C43276}"/>
              </a:ext>
            </a:extLst>
          </p:cNvPr>
          <p:cNvSpPr>
            <a:spLocks noGrp="1"/>
          </p:cNvSpPr>
          <p:nvPr>
            <p:ph type="body" sz="quarter" idx="21" hasCustomPrompt="1"/>
          </p:nvPr>
        </p:nvSpPr>
        <p:spPr>
          <a:xfrm>
            <a:off x="2416079" y="2522089"/>
            <a:ext cx="9090121" cy="1243888"/>
          </a:xfrm>
          <a:prstGeom prst="rect">
            <a:avLst/>
          </a:prstGeom>
        </p:spPr>
        <p:txBody>
          <a:bodyPr/>
          <a:lstStyle>
            <a:lvl1pPr marL="0" indent="0">
              <a:lnSpc>
                <a:spcPct val="100000"/>
              </a:lnSpc>
              <a:spcBef>
                <a:spcPts val="0"/>
              </a:spcBef>
              <a:spcAft>
                <a:spcPts val="500"/>
              </a:spcAft>
              <a:buFontTx/>
              <a:buNone/>
              <a:defRPr sz="1467" b="0" i="0">
                <a:solidFill>
                  <a:schemeClr val="tx1"/>
                </a:solidFill>
                <a:latin typeface="+mn-lt"/>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a:t>
            </a:r>
            <a:endParaRPr lang="en-US" sz="1200" dirty="0"/>
          </a:p>
        </p:txBody>
      </p:sp>
      <p:sp>
        <p:nvSpPr>
          <p:cNvPr id="16" name="Text Placeholder 3">
            <a:extLst>
              <a:ext uri="{FF2B5EF4-FFF2-40B4-BE49-F238E27FC236}">
                <a16:creationId xmlns:a16="http://schemas.microsoft.com/office/drawing/2014/main" id="{BD5DA044-FECB-A543-BDB3-334560C3D614}"/>
              </a:ext>
            </a:extLst>
          </p:cNvPr>
          <p:cNvSpPr>
            <a:spLocks noGrp="1"/>
          </p:cNvSpPr>
          <p:nvPr>
            <p:ph type="body" sz="quarter" idx="24" hasCustomPrompt="1"/>
          </p:nvPr>
        </p:nvSpPr>
        <p:spPr>
          <a:xfrm>
            <a:off x="2416081" y="2068286"/>
            <a:ext cx="909830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1600" b="0" i="0">
                <a:solidFill>
                  <a:schemeClr val="accent2"/>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a:t>Approved Title</a:t>
            </a:r>
          </a:p>
        </p:txBody>
      </p:sp>
      <p:sp>
        <p:nvSpPr>
          <p:cNvPr id="17" name="Text Placeholder 3">
            <a:extLst>
              <a:ext uri="{FF2B5EF4-FFF2-40B4-BE49-F238E27FC236}">
                <a16:creationId xmlns:a16="http://schemas.microsoft.com/office/drawing/2014/main" id="{20F5359E-4D76-924B-9858-B6A9DA148B6A}"/>
              </a:ext>
            </a:extLst>
          </p:cNvPr>
          <p:cNvSpPr>
            <a:spLocks noGrp="1"/>
          </p:cNvSpPr>
          <p:nvPr>
            <p:ph type="body" sz="quarter" idx="25" hasCustomPrompt="1"/>
          </p:nvPr>
        </p:nvSpPr>
        <p:spPr>
          <a:xfrm>
            <a:off x="2416079" y="4108066"/>
            <a:ext cx="909012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lang="en-US" sz="2400" b="0" i="0" kern="1200" cap="none" baseline="0" dirty="0">
                <a:solidFill>
                  <a:schemeClr val="accent1"/>
                </a:solidFill>
                <a:latin typeface="+mn-lt"/>
                <a:ea typeface="ＭＳ Ｐゴシック" charset="-128"/>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8" name="Text Placeholder 3">
            <a:extLst>
              <a:ext uri="{FF2B5EF4-FFF2-40B4-BE49-F238E27FC236}">
                <a16:creationId xmlns:a16="http://schemas.microsoft.com/office/drawing/2014/main" id="{E68E7665-42B1-1A46-8A85-0450CFBD33E2}"/>
              </a:ext>
            </a:extLst>
          </p:cNvPr>
          <p:cNvSpPr>
            <a:spLocks noGrp="1"/>
          </p:cNvSpPr>
          <p:nvPr>
            <p:ph type="body" sz="quarter" idx="26" hasCustomPrompt="1"/>
          </p:nvPr>
        </p:nvSpPr>
        <p:spPr>
          <a:xfrm>
            <a:off x="2416079" y="5025119"/>
            <a:ext cx="9090121" cy="1207179"/>
          </a:xfrm>
          <a:prstGeom prst="rect">
            <a:avLst/>
          </a:prstGeom>
        </p:spPr>
        <p:txBody>
          <a:bodyPr/>
          <a:lstStyle>
            <a:lvl1pPr marL="0" indent="0" algn="l" defTabSz="342891" rtl="0" eaLnBrk="1" fontAlgn="base" hangingPunct="1">
              <a:lnSpc>
                <a:spcPct val="100000"/>
              </a:lnSpc>
              <a:spcBef>
                <a:spcPts val="0"/>
              </a:spcBef>
              <a:spcAft>
                <a:spcPts val="500"/>
              </a:spcAft>
              <a:buSzPct val="40000"/>
              <a:buFontTx/>
              <a:buNone/>
              <a:defRPr lang="en-US" sz="1467" b="0" i="0" kern="1200" dirty="0">
                <a:solidFill>
                  <a:schemeClr val="tx1"/>
                </a:solidFill>
                <a:latin typeface="+mn-lt"/>
                <a:ea typeface="ＭＳ Ｐゴシック" charset="-128"/>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 </a:t>
            </a:r>
            <a:endParaRPr lang="en-US" sz="1200" dirty="0"/>
          </a:p>
        </p:txBody>
      </p:sp>
      <p:sp>
        <p:nvSpPr>
          <p:cNvPr id="20" name="Text Placeholder 3">
            <a:extLst>
              <a:ext uri="{FF2B5EF4-FFF2-40B4-BE49-F238E27FC236}">
                <a16:creationId xmlns:a16="http://schemas.microsoft.com/office/drawing/2014/main" id="{7059B324-628C-D94A-8C1B-586F05A531DE}"/>
              </a:ext>
            </a:extLst>
          </p:cNvPr>
          <p:cNvSpPr>
            <a:spLocks noGrp="1"/>
          </p:cNvSpPr>
          <p:nvPr>
            <p:ph type="body" sz="quarter" idx="28" hasCustomPrompt="1"/>
          </p:nvPr>
        </p:nvSpPr>
        <p:spPr>
          <a:xfrm>
            <a:off x="2416081" y="4571317"/>
            <a:ext cx="909830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lang="en-US" sz="1600" b="0" i="0" kern="1200" dirty="0">
                <a:solidFill>
                  <a:schemeClr val="accent2"/>
                </a:solidFill>
                <a:latin typeface="+mn-lt"/>
                <a:ea typeface="ＭＳ Ｐゴシック" charset="-128"/>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marL="0" marR="0" lvl="0" indent="0" algn="l" defTabSz="457189" rtl="0" eaLnBrk="0" fontAlgn="base" latinLnBrk="0" hangingPunct="0">
              <a:lnSpc>
                <a:spcPct val="100000"/>
              </a:lnSpc>
              <a:spcBef>
                <a:spcPct val="20000"/>
              </a:spcBef>
              <a:spcAft>
                <a:spcPct val="0"/>
              </a:spcAft>
              <a:buClrTx/>
              <a:buSzPct val="40000"/>
              <a:buFontTx/>
              <a:buNone/>
              <a:tabLst/>
            </a:pPr>
            <a:r>
              <a:rPr lang="en-US" dirty="0"/>
              <a:t>Approved Title</a:t>
            </a:r>
          </a:p>
        </p:txBody>
      </p:sp>
      <p:sp>
        <p:nvSpPr>
          <p:cNvPr id="21" name="Picture Placeholder 4">
            <a:extLst>
              <a:ext uri="{FF2B5EF4-FFF2-40B4-BE49-F238E27FC236}">
                <a16:creationId xmlns:a16="http://schemas.microsoft.com/office/drawing/2014/main" id="{D8BD6BC1-26D9-E04E-97B3-A170283473E3}"/>
              </a:ext>
            </a:extLst>
          </p:cNvPr>
          <p:cNvSpPr>
            <a:spLocks noGrp="1"/>
          </p:cNvSpPr>
          <p:nvPr>
            <p:ph type="pic" sz="quarter" idx="29"/>
          </p:nvPr>
        </p:nvSpPr>
        <p:spPr>
          <a:xfrm>
            <a:off x="685800" y="1609676"/>
            <a:ext cx="1515533" cy="1829945"/>
          </a:xfrm>
          <a:prstGeom prst="rect">
            <a:avLst/>
          </a:prstGeom>
          <a:solidFill>
            <a:schemeClr val="bg1">
              <a:lumMod val="75000"/>
            </a:schemeClr>
          </a:solidFill>
        </p:spPr>
        <p:txBody>
          <a:bodyPr/>
          <a:lstStyle>
            <a:lvl1pPr marL="0" indent="0">
              <a:buNone/>
              <a:defRPr sz="1200"/>
            </a:lvl1pPr>
          </a:lstStyle>
          <a:p>
            <a:endParaRPr lang="en-US" dirty="0"/>
          </a:p>
        </p:txBody>
      </p:sp>
      <p:sp>
        <p:nvSpPr>
          <p:cNvPr id="22" name="Picture Placeholder 4">
            <a:extLst>
              <a:ext uri="{FF2B5EF4-FFF2-40B4-BE49-F238E27FC236}">
                <a16:creationId xmlns:a16="http://schemas.microsoft.com/office/drawing/2014/main" id="{C416EED9-BF31-474B-A66F-38F8467F3706}"/>
              </a:ext>
            </a:extLst>
          </p:cNvPr>
          <p:cNvSpPr>
            <a:spLocks noGrp="1"/>
          </p:cNvSpPr>
          <p:nvPr>
            <p:ph type="pic" sz="quarter" idx="30"/>
          </p:nvPr>
        </p:nvSpPr>
        <p:spPr>
          <a:xfrm>
            <a:off x="685800" y="4103495"/>
            <a:ext cx="1515533" cy="1829945"/>
          </a:xfrm>
          <a:prstGeom prst="rect">
            <a:avLst/>
          </a:prstGeom>
          <a:solidFill>
            <a:schemeClr val="bg1">
              <a:lumMod val="75000"/>
            </a:schemeClr>
          </a:solidFill>
        </p:spPr>
        <p:txBody>
          <a:bodyPr/>
          <a:lstStyle>
            <a:lvl1pPr marL="0" indent="0">
              <a:buNone/>
              <a:defRPr sz="1200"/>
            </a:lvl1pPr>
          </a:lstStyle>
          <a:p>
            <a:endParaRPr lang="en-US" dirty="0"/>
          </a:p>
        </p:txBody>
      </p:sp>
      <p:sp>
        <p:nvSpPr>
          <p:cNvPr id="15" name="Title 5">
            <a:extLst>
              <a:ext uri="{FF2B5EF4-FFF2-40B4-BE49-F238E27FC236}">
                <a16:creationId xmlns:a16="http://schemas.microsoft.com/office/drawing/2014/main" id="{55E7D32B-9E27-FC43-BA96-A7FD1C808387}"/>
              </a:ext>
            </a:extLst>
          </p:cNvPr>
          <p:cNvSpPr>
            <a:spLocks noGrp="1"/>
          </p:cNvSpPr>
          <p:nvPr>
            <p:ph type="title"/>
          </p:nvPr>
        </p:nvSpPr>
        <p:spPr>
          <a:xfrm>
            <a:off x="685800" y="681038"/>
            <a:ext cx="10820400" cy="913839"/>
          </a:xfrm>
        </p:spPr>
        <p:txBody>
          <a:bodyPr/>
          <a:lstStyle/>
          <a:p>
            <a:r>
              <a:rPr lang="en-US" dirty="0"/>
              <a:t>Click to edit Master title style</a:t>
            </a:r>
          </a:p>
        </p:txBody>
      </p:sp>
    </p:spTree>
    <p:extLst>
      <p:ext uri="{BB962C8B-B14F-4D97-AF65-F5344CB8AC3E}">
        <p14:creationId xmlns:p14="http://schemas.microsoft.com/office/powerpoint/2010/main" val="2375490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291A88-F427-4EA0-AAA2-C6BD1B07BBA4}"/>
              </a:ext>
            </a:extLst>
          </p:cNvPr>
          <p:cNvSpPr>
            <a:spLocks noGrp="1"/>
          </p:cNvSpPr>
          <p:nvPr>
            <p:ph type="pic" idx="1"/>
          </p:nvPr>
        </p:nvSpPr>
        <p:spPr>
          <a:xfrm>
            <a:off x="0" y="0"/>
            <a:ext cx="12192000" cy="6858000"/>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6B5C8CB1-7AAB-4CA4-8E8E-4C7E041F8F1F}"/>
              </a:ext>
            </a:extLst>
          </p:cNvPr>
          <p:cNvSpPr>
            <a:spLocks noGrp="1"/>
          </p:cNvSpPr>
          <p:nvPr>
            <p:ph type="dt" sz="half" idx="10"/>
          </p:nvPr>
        </p:nvSpPr>
        <p:spPr/>
        <p:txBody>
          <a:bodyPr/>
          <a:lstStyle>
            <a:lvl1pPr>
              <a:defRPr>
                <a:solidFill>
                  <a:schemeClr val="accent4"/>
                </a:solidFill>
              </a:defRPr>
            </a:lvl1pPr>
          </a:lstStyle>
          <a:p>
            <a:fld id="{7082B5C0-0B57-4F38-A2A4-1198E1D28014}" type="datetime1">
              <a:rPr lang="en-US" smtClean="0"/>
              <a:pPr/>
              <a:t>6/13/2022</a:t>
            </a:fld>
            <a:endParaRPr lang="en-US" dirty="0"/>
          </a:p>
        </p:txBody>
      </p:sp>
      <p:sp>
        <p:nvSpPr>
          <p:cNvPr id="6" name="Footer Placeholder 5">
            <a:extLst>
              <a:ext uri="{FF2B5EF4-FFF2-40B4-BE49-F238E27FC236}">
                <a16:creationId xmlns:a16="http://schemas.microsoft.com/office/drawing/2014/main" id="{A8FA68A0-7821-429B-8BFD-1C10162D1AF8}"/>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7" name="Slide Number Placeholder 6">
            <a:extLst>
              <a:ext uri="{FF2B5EF4-FFF2-40B4-BE49-F238E27FC236}">
                <a16:creationId xmlns:a16="http://schemas.microsoft.com/office/drawing/2014/main" id="{56E2DA3B-13E7-468A-B0C7-28B14759166C}"/>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cxnSp>
        <p:nvCxnSpPr>
          <p:cNvPr id="9" name="Straight Connector 8">
            <a:extLst>
              <a:ext uri="{FF2B5EF4-FFF2-40B4-BE49-F238E27FC236}">
                <a16:creationId xmlns:a16="http://schemas.microsoft.com/office/drawing/2014/main" id="{B4D81D23-FEBA-6747-9B30-4686BC6DF8AD}"/>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9499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rot="5400000">
            <a:off x="8306079" y="2972082"/>
            <a:ext cx="5486401" cy="91383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rot="5400000">
            <a:off x="3352799" y="-190497"/>
            <a:ext cx="5486399" cy="7239000"/>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a:xfrm rot="5400000">
            <a:off x="-243082" y="1559334"/>
            <a:ext cx="1175662" cy="128851"/>
          </a:xfrm>
        </p:spPr>
        <p:txBody>
          <a:bodyPr/>
          <a:lstStyle>
            <a:lvl1pPr>
              <a:defRPr>
                <a:solidFill>
                  <a:schemeClr val="accent4"/>
                </a:solidFill>
              </a:defRPr>
            </a:lvl1pPr>
          </a:lstStyle>
          <a:p>
            <a:fld id="{2A0D3124-4C35-4F71-AA9D-8A4ABF161F31}" type="datetime1">
              <a:rPr lang="en-US" smtClean="0"/>
              <a:pPr/>
              <a:t>6/13/2022</a:t>
            </a:fld>
            <a:endParaRPr lang="en-US" dirty="0"/>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a:xfrm rot="5400000">
            <a:off x="-579867" y="3289069"/>
            <a:ext cx="2000250" cy="279862"/>
          </a:xfrm>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a:xfrm rot="5400000">
            <a:off x="210478" y="755650"/>
            <a:ext cx="276224" cy="136525"/>
          </a:xfrm>
        </p:spPr>
        <p:txBody>
          <a:bodyPr/>
          <a:lstStyle>
            <a:lvl1pPr>
              <a:defRPr>
                <a:solidFill>
                  <a:schemeClr val="accent4"/>
                </a:solidFill>
              </a:defRPr>
            </a:lvl1pPr>
          </a:lstStyle>
          <a:p>
            <a:fld id="{4737D6AF-2FA5-476A-AF60-7A8CDF2E2DFB}" type="slidenum">
              <a:rPr lang="en-US" smtClean="0"/>
              <a:pPr/>
              <a:t>‹#›</a:t>
            </a:fld>
            <a:endParaRPr lang="en-US"/>
          </a:p>
        </p:txBody>
      </p:sp>
      <p:pic>
        <p:nvPicPr>
          <p:cNvPr id="8" name="Graphic 7">
            <a:extLst>
              <a:ext uri="{FF2B5EF4-FFF2-40B4-BE49-F238E27FC236}">
                <a16:creationId xmlns:a16="http://schemas.microsoft.com/office/drawing/2014/main" id="{3B37A083-5BE7-43B2-BBBA-F6EE185198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424791" y="5338231"/>
            <a:ext cx="1535382" cy="132556"/>
          </a:xfrm>
          <a:prstGeom prst="rect">
            <a:avLst/>
          </a:prstGeom>
        </p:spPr>
      </p:pic>
      <p:cxnSp>
        <p:nvCxnSpPr>
          <p:cNvPr id="11" name="Straight Connector 10">
            <a:extLst>
              <a:ext uri="{FF2B5EF4-FFF2-40B4-BE49-F238E27FC236}">
                <a16:creationId xmlns:a16="http://schemas.microsoft.com/office/drawing/2014/main" id="{9C8397C3-9C60-7C4E-B19B-A58309EC5169}"/>
              </a:ext>
            </a:extLst>
          </p:cNvPr>
          <p:cNvCxnSpPr/>
          <p:nvPr userDrawn="1"/>
        </p:nvCxnSpPr>
        <p:spPr>
          <a:xfrm>
            <a:off x="630527" y="685800"/>
            <a:ext cx="0" cy="5501898"/>
          </a:xfrm>
          <a:prstGeom prst="line">
            <a:avLst/>
          </a:prstGeom>
          <a:ln w="12700" cap="flat">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863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AD44D-1B24-453E-B5DA-419C35AA1352}"/>
              </a:ext>
            </a:extLst>
          </p:cNvPr>
          <p:cNvSpPr>
            <a:spLocks noGrp="1"/>
          </p:cNvSpPr>
          <p:nvPr>
            <p:ph type="dt" sz="half" idx="10"/>
          </p:nvPr>
        </p:nvSpPr>
        <p:spPr/>
        <p:txBody>
          <a:bodyPr/>
          <a:lstStyle>
            <a:lvl1pPr>
              <a:defRPr>
                <a:solidFill>
                  <a:schemeClr val="accent4"/>
                </a:solidFill>
              </a:defRPr>
            </a:lvl1pPr>
          </a:lstStyle>
          <a:p>
            <a:fld id="{01E94895-160C-4BFC-875C-CED68432A083}" type="datetime1">
              <a:rPr lang="en-US" smtClean="0"/>
              <a:pPr/>
              <a:t>6/13/2022</a:t>
            </a:fld>
            <a:endParaRPr lang="en-US"/>
          </a:p>
        </p:txBody>
      </p:sp>
      <p:sp>
        <p:nvSpPr>
          <p:cNvPr id="3" name="Footer Placeholder 2">
            <a:extLst>
              <a:ext uri="{FF2B5EF4-FFF2-40B4-BE49-F238E27FC236}">
                <a16:creationId xmlns:a16="http://schemas.microsoft.com/office/drawing/2014/main" id="{F2AF97F5-E6B1-495F-BF95-B766902BFAF5}"/>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4" name="Slide Number Placeholder 3">
            <a:extLst>
              <a:ext uri="{FF2B5EF4-FFF2-40B4-BE49-F238E27FC236}">
                <a16:creationId xmlns:a16="http://schemas.microsoft.com/office/drawing/2014/main" id="{410AE58D-283F-44CA-B126-3CF58AFA35E5}"/>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cxnSp>
        <p:nvCxnSpPr>
          <p:cNvPr id="6" name="Straight Connector 5">
            <a:extLst>
              <a:ext uri="{FF2B5EF4-FFF2-40B4-BE49-F238E27FC236}">
                <a16:creationId xmlns:a16="http://schemas.microsoft.com/office/drawing/2014/main" id="{A732A27B-2EE9-2A41-8C0E-5B723A4D3F01}"/>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7868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age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67DDAE-9CF9-BC4D-8FD6-5DFBDE91AB8F}"/>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1BEA4C18-AD7B-6842-9DD5-E6A529B120A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9729" y="2839364"/>
            <a:ext cx="3572543" cy="308433"/>
          </a:xfrm>
          <a:prstGeom prst="rect">
            <a:avLst/>
          </a:prstGeom>
        </p:spPr>
      </p:pic>
    </p:spTree>
    <p:extLst>
      <p:ext uri="{BB962C8B-B14F-4D97-AF65-F5344CB8AC3E}">
        <p14:creationId xmlns:p14="http://schemas.microsoft.com/office/powerpoint/2010/main" val="1029036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7B766E-B6DE-474F-8D43-C4ECA7DCB606}"/>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C6639B37-BA19-A64B-B826-616A8FCC9D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9730" y="3243700"/>
            <a:ext cx="3572543" cy="370600"/>
          </a:xfrm>
          <a:prstGeom prst="rect">
            <a:avLst/>
          </a:prstGeom>
        </p:spPr>
      </p:pic>
      <p:pic>
        <p:nvPicPr>
          <p:cNvPr id="7" name="Graphic 6">
            <a:extLst>
              <a:ext uri="{FF2B5EF4-FFF2-40B4-BE49-F238E27FC236}">
                <a16:creationId xmlns:a16="http://schemas.microsoft.com/office/drawing/2014/main" id="{485E164D-AF4E-5D48-AFA0-962CA14BB77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9729" y="2839364"/>
            <a:ext cx="3572543" cy="308433"/>
          </a:xfrm>
          <a:prstGeom prst="rect">
            <a:avLst/>
          </a:prstGeom>
        </p:spPr>
      </p:pic>
    </p:spTree>
    <p:extLst>
      <p:ext uri="{BB962C8B-B14F-4D97-AF65-F5344CB8AC3E}">
        <p14:creationId xmlns:p14="http://schemas.microsoft.com/office/powerpoint/2010/main" val="296448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Digital)">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F69E3F-C7E8-43B2-88B0-50F769FB04DC}"/>
              </a:ext>
            </a:extLst>
          </p:cNvPr>
          <p:cNvSpPr/>
          <p:nvPr userDrawn="1"/>
        </p:nvSpPr>
        <p:spPr>
          <a:xfrm flipV="1">
            <a:off x="0" y="0"/>
            <a:ext cx="12192000" cy="61722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9A03160-CBB3-48D9-BE21-56B11FFA0D3A}"/>
              </a:ext>
            </a:extLst>
          </p:cNvPr>
          <p:cNvSpPr/>
          <p:nvPr userDrawn="1"/>
        </p:nvSpPr>
        <p:spPr>
          <a:xfrm>
            <a:off x="0" y="6172200"/>
            <a:ext cx="12192000" cy="685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15EB17C8-0200-4098-9F9A-6AA83357D7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defRPr>
                <a:solidFill>
                  <a:schemeClr val="accent6">
                    <a:lumMod val="50000"/>
                  </a:schemeClr>
                </a:solidFill>
              </a:defRPr>
            </a:lvl1pPr>
          </a:lstStyle>
          <a:p>
            <a:fld id="{0FF4B69C-B352-41A6-A18E-008CF084FC9F}" type="datetime1">
              <a:rPr lang="en-US" smtClean="0"/>
              <a:pPr/>
              <a:t>6/13/2022</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lvl1pPr>
              <a:defRPr>
                <a:solidFill>
                  <a:schemeClr val="accent6">
                    <a:lumMod val="50000"/>
                  </a:schemeClr>
                </a:solidFill>
              </a:defRPr>
            </a:lvl1pPr>
          </a:lstStyle>
          <a:p>
            <a:endParaRPr lang="en-US" dirty="0">
              <a:solidFill>
                <a:schemeClr val="accent6">
                  <a:lumMod val="50000"/>
                </a:schemeClr>
              </a:solidFill>
            </a:endParaRPr>
          </a:p>
        </p:txBody>
      </p:sp>
      <p:sp>
        <p:nvSpPr>
          <p:cNvPr id="9" name="Title 1">
            <a:extLst>
              <a:ext uri="{FF2B5EF4-FFF2-40B4-BE49-F238E27FC236}">
                <a16:creationId xmlns:a16="http://schemas.microsoft.com/office/drawing/2014/main" id="{4BC9EE9F-0A35-B046-B0EB-656E18BDFB35}"/>
              </a:ext>
            </a:extLst>
          </p:cNvPr>
          <p:cNvSpPr>
            <a:spLocks noGrp="1"/>
          </p:cNvSpPr>
          <p:nvPr>
            <p:ph type="ctrTitle"/>
          </p:nvPr>
        </p:nvSpPr>
        <p:spPr>
          <a:xfrm>
            <a:off x="685800" y="1859024"/>
            <a:ext cx="10820400" cy="1587533"/>
          </a:xfrm>
        </p:spPr>
        <p:txBody>
          <a:bodyPr anchor="b"/>
          <a:lstStyle>
            <a:lvl1pPr algn="ctr">
              <a:defRPr sz="6600">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90275F9D-B75D-8947-ABA1-C71D7D920891}"/>
              </a:ext>
            </a:extLst>
          </p:cNvPr>
          <p:cNvSpPr>
            <a:spLocks noGrp="1"/>
          </p:cNvSpPr>
          <p:nvPr>
            <p:ph type="subTitle" idx="1"/>
          </p:nvPr>
        </p:nvSpPr>
        <p:spPr>
          <a:xfrm>
            <a:off x="685800" y="3676873"/>
            <a:ext cx="10820400" cy="914399"/>
          </a:xfrm>
        </p:spPr>
        <p:txBody>
          <a:bodyPr/>
          <a:lstStyle>
            <a:lvl1pPr marL="0" indent="0" algn="ctr">
              <a:buNone/>
              <a:defRPr sz="32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4046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lient Logo)">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ED149-C23D-40D9-9CE0-C20C9EAC0CF3}"/>
              </a:ext>
            </a:extLst>
          </p:cNvPr>
          <p:cNvSpPr>
            <a:spLocks noGrp="1"/>
          </p:cNvSpPr>
          <p:nvPr>
            <p:ph type="subTitle" idx="1"/>
          </p:nvPr>
        </p:nvSpPr>
        <p:spPr>
          <a:xfrm>
            <a:off x="685800" y="3680415"/>
            <a:ext cx="10820400" cy="914399"/>
          </a:xfrm>
        </p:spPr>
        <p:txBody>
          <a:bodyPr/>
          <a:lstStyle>
            <a:lvl1pPr marL="0" indent="0" algn="ctr">
              <a:lnSpc>
                <a:spcPct val="90000"/>
              </a:lnSpc>
              <a:buNone/>
              <a:defRPr sz="32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0624638C-8CE5-4247-9970-8768D0AD3455}"/>
              </a:ext>
            </a:extLst>
          </p:cNvPr>
          <p:cNvSpPr/>
          <p:nvPr userDrawn="1"/>
        </p:nvSpPr>
        <p:spPr>
          <a:xfrm>
            <a:off x="0" y="6172200"/>
            <a:ext cx="12192000" cy="6858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F5CDBCA0-5E97-4356-ABF4-7CBFF60B2A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685800" y="2069512"/>
            <a:ext cx="10820400" cy="1304387"/>
          </a:xfrm>
        </p:spPr>
        <p:txBody>
          <a:bodyPr anchor="b"/>
          <a:lstStyle>
            <a:lvl1pPr algn="ctr">
              <a:defRPr sz="6000"/>
            </a:lvl1pPr>
          </a:lstStyle>
          <a:p>
            <a:r>
              <a:rPr lang="en-US" dirty="0"/>
              <a:t>Click to edit Master title style</a:t>
            </a:r>
          </a:p>
        </p:txBody>
      </p:sp>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defRPr>
                <a:solidFill>
                  <a:schemeClr val="accent4"/>
                </a:solidFill>
              </a:defRPr>
            </a:lvl1pPr>
          </a:lstStyle>
          <a:p>
            <a:fld id="{0BBDF3C6-B9C0-4E42-9FB2-D436DD6B22E2}" type="datetime1">
              <a:rPr lang="en-US" smtClean="0"/>
              <a:pPr/>
              <a:t>6/13/2022</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lvl1pPr>
              <a:defRPr>
                <a:solidFill>
                  <a:schemeClr val="accent4"/>
                </a:solidFill>
              </a:defRPr>
            </a:lvl1pPr>
          </a:lstStyle>
          <a:p>
            <a:endParaRPr lang="en-US" dirty="0"/>
          </a:p>
        </p:txBody>
      </p:sp>
      <p:sp>
        <p:nvSpPr>
          <p:cNvPr id="15" name="Picture Placeholder 14">
            <a:extLst>
              <a:ext uri="{FF2B5EF4-FFF2-40B4-BE49-F238E27FC236}">
                <a16:creationId xmlns:a16="http://schemas.microsoft.com/office/drawing/2014/main" id="{5D63F37A-40B7-4A13-BBCC-4C190819C13A}"/>
              </a:ext>
            </a:extLst>
          </p:cNvPr>
          <p:cNvSpPr>
            <a:spLocks noGrp="1"/>
          </p:cNvSpPr>
          <p:nvPr>
            <p:ph type="pic" sz="quarter" idx="12" hasCustomPrompt="1"/>
          </p:nvPr>
        </p:nvSpPr>
        <p:spPr>
          <a:xfrm>
            <a:off x="4358640" y="952230"/>
            <a:ext cx="3474720" cy="795232"/>
          </a:xfrm>
        </p:spPr>
        <p:txBody>
          <a:bodyPr anchor="t"/>
          <a:lstStyle>
            <a:lvl1pPr algn="ctr">
              <a:buNone/>
              <a:defRPr sz="1400">
                <a:solidFill>
                  <a:schemeClr val="tx2"/>
                </a:solidFill>
              </a:defRPr>
            </a:lvl1pPr>
          </a:lstStyle>
          <a:p>
            <a:r>
              <a:rPr lang="en-US" dirty="0"/>
              <a:t>Click picture icon to insert client logo</a:t>
            </a:r>
          </a:p>
        </p:txBody>
      </p:sp>
    </p:spTree>
    <p:extLst>
      <p:ext uri="{BB962C8B-B14F-4D97-AF65-F5344CB8AC3E}">
        <p14:creationId xmlns:p14="http://schemas.microsoft.com/office/powerpoint/2010/main" val="27417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C79EAB-9301-4B0C-8AF4-3572CD2D274F}"/>
              </a:ext>
            </a:extLst>
          </p:cNvPr>
          <p:cNvSpPr/>
          <p:nvPr userDrawn="1"/>
        </p:nvSpPr>
        <p:spPr>
          <a:xfrm>
            <a:off x="0" y="5962709"/>
            <a:ext cx="12192000" cy="2286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CC65C-1E8A-4AD7-BF9E-A307D4C49436}"/>
              </a:ext>
            </a:extLst>
          </p:cNvPr>
          <p:cNvSpPr>
            <a:spLocks noGrp="1"/>
          </p:cNvSpPr>
          <p:nvPr>
            <p:ph type="title"/>
          </p:nvPr>
        </p:nvSpPr>
        <p:spPr>
          <a:xfrm>
            <a:off x="1371600" y="0"/>
            <a:ext cx="8343900" cy="2918710"/>
          </a:xfrm>
        </p:spPr>
        <p:txBody>
          <a:bodyPr anchor="b"/>
          <a:lstStyle>
            <a:lvl1pPr algn="l">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1371600" y="3400566"/>
            <a:ext cx="8343900" cy="1171434"/>
          </a:xfrm>
        </p:spPr>
        <p:txBody>
          <a:bodyPr/>
          <a:lstStyle>
            <a:lvl1pPr marL="0" indent="0" algn="l">
              <a:lnSpc>
                <a:spcPct val="90000"/>
              </a:lnSpc>
              <a:spcBef>
                <a:spcPts val="0"/>
              </a:spcBef>
              <a:buNone/>
              <a:defRPr sz="2400" b="1" i="0" cap="all" baseline="0">
                <a:solidFill>
                  <a:schemeClr val="accent2"/>
                </a:solidFill>
                <a:latin typeface="Source Sans Pro Semibold"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79D892E-440C-4A40-83D9-EDBD28138604}"/>
              </a:ext>
            </a:extLst>
          </p:cNvPr>
          <p:cNvSpPr>
            <a:spLocks noGrp="1"/>
          </p:cNvSpPr>
          <p:nvPr>
            <p:ph type="dt" sz="half" idx="10"/>
          </p:nvPr>
        </p:nvSpPr>
        <p:spPr/>
        <p:txBody>
          <a:bodyPr/>
          <a:lstStyle>
            <a:lvl1pPr>
              <a:defRPr>
                <a:solidFill>
                  <a:schemeClr val="accent4"/>
                </a:solidFill>
              </a:defRPr>
            </a:lvl1pPr>
          </a:lstStyle>
          <a:p>
            <a:fld id="{50C56372-BBCB-4A02-A5B0-48B24F7C0D32}" type="datetime1">
              <a:rPr lang="en-US" smtClean="0"/>
              <a:pPr/>
              <a:t>6/13/2022</a:t>
            </a:fld>
            <a:endParaRPr lang="en-US"/>
          </a:p>
        </p:txBody>
      </p:sp>
      <p:sp>
        <p:nvSpPr>
          <p:cNvPr id="5" name="Footer Placeholder 4">
            <a:extLst>
              <a:ext uri="{FF2B5EF4-FFF2-40B4-BE49-F238E27FC236}">
                <a16:creationId xmlns:a16="http://schemas.microsoft.com/office/drawing/2014/main" id="{33C6AEC0-C462-4EF0-B0E9-663A359BFB81}"/>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E9DD5AAD-DB3A-437E-9FAD-30BF2B5DFD0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Tree>
    <p:extLst>
      <p:ext uri="{BB962C8B-B14F-4D97-AF65-F5344CB8AC3E}">
        <p14:creationId xmlns:p14="http://schemas.microsoft.com/office/powerpoint/2010/main" val="123515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Digit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B48A0B-BEB4-4A18-9468-43BE2B6A7D77}"/>
              </a:ext>
            </a:extLst>
          </p:cNvPr>
          <p:cNvSpPr/>
          <p:nvPr userDrawn="1"/>
        </p:nvSpPr>
        <p:spPr>
          <a:xfrm>
            <a:off x="0" y="0"/>
            <a:ext cx="1219200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F512F7-AA42-4F36-8F7E-CB7CD6AAEAF3}"/>
              </a:ext>
            </a:extLst>
          </p:cNvPr>
          <p:cNvSpPr/>
          <p:nvPr userDrawn="1"/>
        </p:nvSpPr>
        <p:spPr>
          <a:xfrm>
            <a:off x="0" y="5962709"/>
            <a:ext cx="12192000" cy="228600"/>
          </a:xfrm>
          <a:prstGeom prst="rect">
            <a:avLst/>
          </a:prstGeom>
          <a:solidFill>
            <a:schemeClr val="accent2"/>
          </a:solidFill>
          <a:ln>
            <a:noFill/>
          </a:ln>
          <a:effectLst>
            <a:innerShdw blurRad="254000" dist="50800" dir="162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CC65C-1E8A-4AD7-BF9E-A307D4C49436}"/>
              </a:ext>
            </a:extLst>
          </p:cNvPr>
          <p:cNvSpPr>
            <a:spLocks noGrp="1"/>
          </p:cNvSpPr>
          <p:nvPr>
            <p:ph type="title"/>
          </p:nvPr>
        </p:nvSpPr>
        <p:spPr>
          <a:xfrm>
            <a:off x="1371600" y="0"/>
            <a:ext cx="8343900" cy="2918710"/>
          </a:xfrm>
        </p:spPr>
        <p:txBody>
          <a:bodyPr anchor="b"/>
          <a:lstStyle>
            <a:lvl1pPr algn="l">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1371600" y="3400566"/>
            <a:ext cx="8343900" cy="1171434"/>
          </a:xfrm>
        </p:spPr>
        <p:txBody>
          <a:bodyPr/>
          <a:lstStyle>
            <a:lvl1pPr marL="0" indent="0" algn="l">
              <a:lnSpc>
                <a:spcPct val="90000"/>
              </a:lnSpc>
              <a:spcBef>
                <a:spcPts val="0"/>
              </a:spcBef>
              <a:buNone/>
              <a:defRPr sz="2400" b="1" i="0" cap="all" baseline="0">
                <a:solidFill>
                  <a:schemeClr val="accent2"/>
                </a:solidFill>
                <a:latin typeface="Source Sans Pro Semibold"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79D892E-440C-4A40-83D9-EDBD28138604}"/>
              </a:ext>
            </a:extLst>
          </p:cNvPr>
          <p:cNvSpPr>
            <a:spLocks noGrp="1"/>
          </p:cNvSpPr>
          <p:nvPr>
            <p:ph type="dt" sz="half" idx="10"/>
          </p:nvPr>
        </p:nvSpPr>
        <p:spPr/>
        <p:txBody>
          <a:bodyPr/>
          <a:lstStyle>
            <a:lvl1pPr>
              <a:defRPr>
                <a:solidFill>
                  <a:schemeClr val="accent4"/>
                </a:solidFill>
              </a:defRPr>
            </a:lvl1pPr>
          </a:lstStyle>
          <a:p>
            <a:fld id="{949AAA2D-9032-43D5-B2E1-0FD95A86EF3E}" type="datetime1">
              <a:rPr lang="en-US" smtClean="0"/>
              <a:pPr/>
              <a:t>6/13/2022</a:t>
            </a:fld>
            <a:endParaRPr lang="en-US"/>
          </a:p>
        </p:txBody>
      </p:sp>
      <p:sp>
        <p:nvSpPr>
          <p:cNvPr id="5" name="Footer Placeholder 4">
            <a:extLst>
              <a:ext uri="{FF2B5EF4-FFF2-40B4-BE49-F238E27FC236}">
                <a16:creationId xmlns:a16="http://schemas.microsoft.com/office/drawing/2014/main" id="{33C6AEC0-C462-4EF0-B0E9-663A359BFB81}"/>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E9DD5AAD-DB3A-437E-9FAD-30BF2B5DFD0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Tree>
    <p:extLst>
      <p:ext uri="{BB962C8B-B14F-4D97-AF65-F5344CB8AC3E}">
        <p14:creationId xmlns:p14="http://schemas.microsoft.com/office/powerpoint/2010/main" val="300330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685799" y="1600201"/>
            <a:ext cx="10820399" cy="4499272"/>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b="0" i="0">
                <a:solidFill>
                  <a:schemeClr val="accent4"/>
                </a:solidFill>
                <a:latin typeface="Arial" panose="020B0604020202020204" pitchFamily="34" charset="0"/>
              </a:defRPr>
            </a:lvl1pPr>
          </a:lstStyle>
          <a:p>
            <a:fld id="{ECA1D3C3-3695-4641-9A0B-E8F3C7980BCD}" type="datetime1">
              <a:rPr lang="en-US" smtClean="0"/>
              <a:pPr/>
              <a:t>6/13/2022</a:t>
            </a:fld>
            <a:endParaRPr lang="en-US" dirty="0"/>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p:txBody>
          <a:bodyPr/>
          <a:lstStyle>
            <a:lvl1pPr>
              <a:defRPr b="0" i="0">
                <a:solidFill>
                  <a:schemeClr val="accent4"/>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b="0" i="0">
                <a:solidFill>
                  <a:schemeClr val="accent4"/>
                </a:solidFill>
                <a:latin typeface="Arial" panose="020B0604020202020204" pitchFamily="34" charset="0"/>
              </a:defRPr>
            </a:lvl1pPr>
          </a:lstStyle>
          <a:p>
            <a:fld id="{4737D6AF-2FA5-476A-AF60-7A8CDF2E2DFB}" type="slidenum">
              <a:rPr lang="en-US" smtClean="0"/>
              <a:pPr/>
              <a:t>‹#›</a:t>
            </a:fld>
            <a:endParaRPr lang="en-US" dirty="0"/>
          </a:p>
        </p:txBody>
      </p:sp>
      <p:cxnSp>
        <p:nvCxnSpPr>
          <p:cNvPr id="7" name="Straight Connector 6">
            <a:extLst>
              <a:ext uri="{FF2B5EF4-FFF2-40B4-BE49-F238E27FC236}">
                <a16:creationId xmlns:a16="http://schemas.microsoft.com/office/drawing/2014/main" id="{530A776A-63F9-DE40-BCF3-A21320E0C27F}"/>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408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685800" y="1600201"/>
            <a:ext cx="10820400" cy="4499272"/>
          </a:xfrm>
        </p:spPr>
        <p:txBody>
          <a:bodyPr numCol="3" spcCol="228600"/>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a:solidFill>
                  <a:schemeClr val="accent4"/>
                </a:solidFill>
              </a:defRPr>
            </a:lvl1pPr>
          </a:lstStyle>
          <a:p>
            <a:fld id="{141C7F59-666D-404A-8467-C49F4F553A31}" type="datetime1">
              <a:rPr lang="en-US" smtClean="0"/>
              <a:pPr/>
              <a:t>6/13/2022</a:t>
            </a:fld>
            <a:endParaRPr lang="en-US"/>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p:txBody>
          <a:bodyPr/>
          <a:lstStyle>
            <a:lvl1pPr>
              <a:defRPr>
                <a:solidFill>
                  <a:schemeClr val="accent4"/>
                </a:solidFill>
              </a:defRPr>
            </a:lvl1pPr>
          </a:lstStyle>
          <a:p>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cxnSp>
        <p:nvCxnSpPr>
          <p:cNvPr id="8" name="Straight Connector 7">
            <a:extLst>
              <a:ext uri="{FF2B5EF4-FFF2-40B4-BE49-F238E27FC236}">
                <a16:creationId xmlns:a16="http://schemas.microsoft.com/office/drawing/2014/main" id="{9B00EF6A-E835-074F-AC4B-1F7108BE6ABC}"/>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7897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a:off x="685800" y="681038"/>
            <a:ext cx="2924367" cy="183356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4978400" y="685800"/>
            <a:ext cx="6527800" cy="5486398"/>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a:solidFill>
                  <a:schemeClr val="accent4"/>
                </a:solidFill>
              </a:defRPr>
            </a:lvl1pPr>
          </a:lstStyle>
          <a:p>
            <a:fld id="{AE51C0AA-D096-4EE5-9576-72C3497234FE}" type="datetime1">
              <a:rPr lang="en-US" smtClean="0"/>
              <a:pPr/>
              <a:t>6/13/2022</a:t>
            </a:fld>
            <a:endParaRPr lang="en-US"/>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a:p>
        </p:txBody>
      </p:sp>
      <p:sp>
        <p:nvSpPr>
          <p:cNvPr id="14" name="Rectangle 13">
            <a:extLst>
              <a:ext uri="{FF2B5EF4-FFF2-40B4-BE49-F238E27FC236}">
                <a16:creationId xmlns:a16="http://schemas.microsoft.com/office/drawing/2014/main" id="{EF7638DF-6C01-48BB-B7BF-B5F70035EFE3}"/>
              </a:ext>
            </a:extLst>
          </p:cNvPr>
          <p:cNvSpPr/>
          <p:nvPr userDrawn="1"/>
        </p:nvSpPr>
        <p:spPr>
          <a:xfrm rot="5400000">
            <a:off x="749299" y="3314700"/>
            <a:ext cx="6858000" cy="228600"/>
          </a:xfrm>
          <a:prstGeom prst="rect">
            <a:avLst/>
          </a:prstGeom>
          <a:solidFill>
            <a:schemeClr val="accent1"/>
          </a:solidFill>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C62D786E-FA93-44DB-ACEB-89390A63B0E2}"/>
              </a:ext>
            </a:extLst>
          </p:cNvPr>
          <p:cNvSpPr>
            <a:spLocks noGrp="1"/>
          </p:cNvSpPr>
          <p:nvPr>
            <p:ph type="ftr" sz="quarter" idx="11"/>
          </p:nvPr>
        </p:nvSpPr>
        <p:spPr>
          <a:xfrm>
            <a:off x="4978400" y="6335716"/>
            <a:ext cx="2926080" cy="279862"/>
          </a:xfrm>
        </p:spPr>
        <p:txBody>
          <a:bodyPr/>
          <a:lstStyle>
            <a:lvl1pPr algn="l">
              <a:defRPr/>
            </a:lvl1pPr>
          </a:lstStyle>
          <a:p>
            <a:pPr algn="l"/>
            <a:endParaRPr lang="en-US" dirty="0"/>
          </a:p>
        </p:txBody>
      </p:sp>
      <p:sp>
        <p:nvSpPr>
          <p:cNvPr id="17" name="Text Placeholder 3">
            <a:extLst>
              <a:ext uri="{FF2B5EF4-FFF2-40B4-BE49-F238E27FC236}">
                <a16:creationId xmlns:a16="http://schemas.microsoft.com/office/drawing/2014/main" id="{7652D102-DE40-4AF0-93EC-10D2C2A30868}"/>
              </a:ext>
            </a:extLst>
          </p:cNvPr>
          <p:cNvSpPr>
            <a:spLocks noGrp="1"/>
          </p:cNvSpPr>
          <p:nvPr>
            <p:ph type="body" sz="half" idx="2" hasCustomPrompt="1"/>
          </p:nvPr>
        </p:nvSpPr>
        <p:spPr>
          <a:xfrm>
            <a:off x="685801" y="2514600"/>
            <a:ext cx="2924366" cy="3565454"/>
          </a:xfrm>
        </p:spPr>
        <p:txBody>
          <a:bodyPr anchor="ctr"/>
          <a:lstStyle>
            <a:lvl1pPr marL="0" indent="0">
              <a:lnSpc>
                <a:spcPct val="90000"/>
              </a:lnSpc>
              <a:buNone/>
              <a:defRPr sz="2400" cap="none" baseline="0">
                <a:solidFill>
                  <a:schemeClr val="accent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Subtitle</a:t>
            </a:r>
          </a:p>
        </p:txBody>
      </p:sp>
      <p:cxnSp>
        <p:nvCxnSpPr>
          <p:cNvPr id="10" name="Straight Connector 9">
            <a:extLst>
              <a:ext uri="{FF2B5EF4-FFF2-40B4-BE49-F238E27FC236}">
                <a16:creationId xmlns:a16="http://schemas.microsoft.com/office/drawing/2014/main" id="{2214858F-0BB7-2541-8842-0CD34F3D9714}"/>
              </a:ext>
            </a:extLst>
          </p:cNvPr>
          <p:cNvCxnSpPr>
            <a:cxnSpLocks/>
          </p:cNvCxnSpPr>
          <p:nvPr userDrawn="1"/>
        </p:nvCxnSpPr>
        <p:spPr>
          <a:xfrm flipH="1">
            <a:off x="4978400" y="6246477"/>
            <a:ext cx="65278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853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133FD-7A8D-458C-8439-040FC785187A}"/>
              </a:ext>
            </a:extLst>
          </p:cNvPr>
          <p:cNvSpPr>
            <a:spLocks noGrp="1"/>
          </p:cNvSpPr>
          <p:nvPr>
            <p:ph type="title"/>
          </p:nvPr>
        </p:nvSpPr>
        <p:spPr>
          <a:xfrm>
            <a:off x="685800" y="681038"/>
            <a:ext cx="10820400" cy="91383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A5EF38-7B05-4AAD-B470-B7DC131D8F4E}"/>
              </a:ext>
            </a:extLst>
          </p:cNvPr>
          <p:cNvSpPr>
            <a:spLocks noGrp="1"/>
          </p:cNvSpPr>
          <p:nvPr>
            <p:ph type="body" idx="1"/>
          </p:nvPr>
        </p:nvSpPr>
        <p:spPr>
          <a:xfrm>
            <a:off x="685800" y="1831506"/>
            <a:ext cx="10820400" cy="41195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0B2114-431E-4877-9811-C34559DC0FA3}"/>
              </a:ext>
            </a:extLst>
          </p:cNvPr>
          <p:cNvSpPr>
            <a:spLocks noGrp="1"/>
          </p:cNvSpPr>
          <p:nvPr>
            <p:ph type="dt" sz="half" idx="2"/>
          </p:nvPr>
        </p:nvSpPr>
        <p:spPr>
          <a:xfrm>
            <a:off x="1218229" y="6479052"/>
            <a:ext cx="1245681" cy="136525"/>
          </a:xfrm>
          <a:prstGeom prst="rect">
            <a:avLst/>
          </a:prstGeom>
        </p:spPr>
        <p:txBody>
          <a:bodyPr vert="horz" lIns="0" tIns="0" rIns="0" bIns="0" rtlCol="0" anchor="b">
            <a:noAutofit/>
          </a:bodyPr>
          <a:lstStyle>
            <a:lvl1pPr algn="l">
              <a:defRPr sz="800">
                <a:solidFill>
                  <a:schemeClr val="accent4"/>
                </a:solidFill>
                <a:latin typeface="+mn-lt"/>
              </a:defRPr>
            </a:lvl1pPr>
          </a:lstStyle>
          <a:p>
            <a:fld id="{26985383-48D8-45E7-971D-1C406F773915}" type="datetime1">
              <a:rPr lang="en-US" smtClean="0"/>
              <a:pPr/>
              <a:t>6/13/2022</a:t>
            </a:fld>
            <a:endParaRPr lang="en-US" dirty="0"/>
          </a:p>
        </p:txBody>
      </p:sp>
      <p:sp>
        <p:nvSpPr>
          <p:cNvPr id="5" name="Footer Placeholder 4">
            <a:extLst>
              <a:ext uri="{FF2B5EF4-FFF2-40B4-BE49-F238E27FC236}">
                <a16:creationId xmlns:a16="http://schemas.microsoft.com/office/drawing/2014/main" id="{9E3605BE-F6E2-45F4-B9B1-964426D2DF25}"/>
              </a:ext>
            </a:extLst>
          </p:cNvPr>
          <p:cNvSpPr>
            <a:spLocks noGrp="1"/>
          </p:cNvSpPr>
          <p:nvPr>
            <p:ph type="ftr" sz="quarter" idx="3"/>
          </p:nvPr>
        </p:nvSpPr>
        <p:spPr>
          <a:xfrm>
            <a:off x="4129378" y="6335716"/>
            <a:ext cx="3933245" cy="279862"/>
          </a:xfrm>
          <a:prstGeom prst="rect">
            <a:avLst/>
          </a:prstGeom>
        </p:spPr>
        <p:txBody>
          <a:bodyPr vert="horz" lIns="0" tIns="0" rIns="0" bIns="0" rtlCol="0" anchor="b">
            <a:noAutofit/>
          </a:bodyPr>
          <a:lstStyle>
            <a:lvl1pPr algn="ctr">
              <a:defRPr sz="900">
                <a:solidFill>
                  <a:schemeClr val="accent4"/>
                </a:solidFill>
                <a:latin typeface="+mn-lt"/>
              </a:defRPr>
            </a:lvl1pPr>
          </a:lstStyle>
          <a:p>
            <a:endParaRPr lang="en-US" dirty="0">
              <a:solidFill>
                <a:schemeClr val="accent4"/>
              </a:solidFill>
            </a:endParaRPr>
          </a:p>
        </p:txBody>
      </p:sp>
      <p:sp>
        <p:nvSpPr>
          <p:cNvPr id="6" name="Slide Number Placeholder 5">
            <a:extLst>
              <a:ext uri="{FF2B5EF4-FFF2-40B4-BE49-F238E27FC236}">
                <a16:creationId xmlns:a16="http://schemas.microsoft.com/office/drawing/2014/main" id="{B9FC0610-B941-4063-98F3-1A92C0453E10}"/>
              </a:ext>
            </a:extLst>
          </p:cNvPr>
          <p:cNvSpPr>
            <a:spLocks noGrp="1"/>
          </p:cNvSpPr>
          <p:nvPr>
            <p:ph type="sldNum" sz="quarter" idx="4"/>
          </p:nvPr>
        </p:nvSpPr>
        <p:spPr>
          <a:xfrm>
            <a:off x="685800" y="6479052"/>
            <a:ext cx="276224" cy="136525"/>
          </a:xfrm>
          <a:prstGeom prst="rect">
            <a:avLst/>
          </a:prstGeom>
        </p:spPr>
        <p:txBody>
          <a:bodyPr vert="horz" lIns="0" tIns="0" rIns="0" bIns="0" rtlCol="0" anchor="b">
            <a:noAutofit/>
          </a:bodyPr>
          <a:lstStyle>
            <a:lvl1pPr algn="l">
              <a:defRPr sz="900">
                <a:solidFill>
                  <a:schemeClr val="accent4"/>
                </a:solidFill>
                <a:latin typeface="+mn-lt"/>
              </a:defRPr>
            </a:lvl1pPr>
          </a:lstStyle>
          <a:p>
            <a:fld id="{4737D6AF-2FA5-476A-AF60-7A8CDF2E2DFB}" type="slidenum">
              <a:rPr lang="en-US" smtClean="0"/>
              <a:pPr/>
              <a:t>‹#›</a:t>
            </a:fld>
            <a:endParaRPr lang="en-US" dirty="0"/>
          </a:p>
        </p:txBody>
      </p:sp>
      <p:pic>
        <p:nvPicPr>
          <p:cNvPr id="7" name="Graphic 6">
            <a:extLst>
              <a:ext uri="{FF2B5EF4-FFF2-40B4-BE49-F238E27FC236}">
                <a16:creationId xmlns:a16="http://schemas.microsoft.com/office/drawing/2014/main" id="{561B3D46-2F2B-4C2A-BEC7-B8245B43B53B}"/>
              </a:ext>
            </a:extLst>
          </p:cNvPr>
          <p:cNvPicPr>
            <a:picLocks noChangeAspect="1"/>
          </p:cNvPicPr>
          <p:nvPr userDrawn="1"/>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9679577" y="6450788"/>
            <a:ext cx="1826623" cy="157700"/>
          </a:xfrm>
          <a:prstGeom prst="rect">
            <a:avLst/>
          </a:prstGeom>
        </p:spPr>
      </p:pic>
    </p:spTree>
    <p:extLst>
      <p:ext uri="{BB962C8B-B14F-4D97-AF65-F5344CB8AC3E}">
        <p14:creationId xmlns:p14="http://schemas.microsoft.com/office/powerpoint/2010/main" val="4052764935"/>
      </p:ext>
    </p:extLst>
  </p:cSld>
  <p:clrMap bg1="lt1" tx1="dk1" bg2="lt2" tx2="dk2" accent1="accent1" accent2="accent2" accent3="accent3" accent4="accent4" accent5="accent5" accent6="accent6" hlink="hlink" folHlink="folHlink"/>
  <p:sldLayoutIdLst>
    <p:sldLayoutId id="2147483691" r:id="rId1"/>
    <p:sldLayoutId id="2147483662" r:id="rId2"/>
    <p:sldLayoutId id="2147483674" r:id="rId3"/>
    <p:sldLayoutId id="2147483675" r:id="rId4"/>
    <p:sldLayoutId id="2147483664" r:id="rId5"/>
    <p:sldLayoutId id="2147483676" r:id="rId6"/>
    <p:sldLayoutId id="2147483665" r:id="rId7"/>
    <p:sldLayoutId id="2147483684" r:id="rId8"/>
    <p:sldLayoutId id="2147483685" r:id="rId9"/>
    <p:sldLayoutId id="2147483686" r:id="rId10"/>
    <p:sldLayoutId id="2147483666" r:id="rId11"/>
    <p:sldLayoutId id="2147483667" r:id="rId12"/>
    <p:sldLayoutId id="2147483677" r:id="rId13"/>
    <p:sldLayoutId id="2147483680" r:id="rId14"/>
    <p:sldLayoutId id="2147483682" r:id="rId15"/>
    <p:sldLayoutId id="2147483678" r:id="rId16"/>
    <p:sldLayoutId id="2147483681" r:id="rId17"/>
    <p:sldLayoutId id="2147483683" r:id="rId18"/>
    <p:sldLayoutId id="2147483668" r:id="rId19"/>
    <p:sldLayoutId id="2147483670" r:id="rId20"/>
    <p:sldLayoutId id="2147483671" r:id="rId21"/>
    <p:sldLayoutId id="2147483689" r:id="rId22"/>
    <p:sldLayoutId id="2147483690" r:id="rId23"/>
    <p:sldLayoutId id="2147483672" r:id="rId24"/>
    <p:sldLayoutId id="2147483679" r:id="rId25"/>
    <p:sldLayoutId id="2147483669" r:id="rId26"/>
    <p:sldLayoutId id="2147483687" r:id="rId27"/>
    <p:sldLayoutId id="2147483688" r:id="rId28"/>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userDrawn="1">
          <p15:clr>
            <a:srgbClr val="F26B43"/>
          </p15:clr>
        </p15:guide>
        <p15:guide id="22" pos="7680" userDrawn="1">
          <p15:clr>
            <a:srgbClr val="F26B43"/>
          </p15:clr>
        </p15:guide>
        <p15:guide id="23" pos="432" userDrawn="1">
          <p15:clr>
            <a:srgbClr val="F26B43"/>
          </p15:clr>
        </p15:guide>
        <p15:guide id="24" pos="2704" userDrawn="1">
          <p15:clr>
            <a:srgbClr val="F26B43"/>
          </p15:clr>
        </p15:guide>
        <p15:guide id="25" pos="4976" userDrawn="1">
          <p15:clr>
            <a:srgbClr val="F26B43"/>
          </p15:clr>
        </p15:guide>
        <p15:guide id="26" pos="7248" userDrawn="1">
          <p15:clr>
            <a:srgbClr val="F26B43"/>
          </p15:clr>
        </p15:guide>
        <p15:guide id="27" orient="horz" userDrawn="1">
          <p15:clr>
            <a:srgbClr val="F26B43"/>
          </p15:clr>
        </p15:guide>
        <p15:guide id="28" orient="horz" pos="4320" userDrawn="1">
          <p15:clr>
            <a:srgbClr val="F26B43"/>
          </p15:clr>
        </p15:guide>
        <p15:guide id="29" orient="horz" pos="432" userDrawn="1">
          <p15:clr>
            <a:srgbClr val="F26B43"/>
          </p15:clr>
        </p15:guide>
        <p15:guide id="30" orient="horz" pos="1584" userDrawn="1">
          <p15:clr>
            <a:srgbClr val="F26B43"/>
          </p15:clr>
        </p15:guide>
        <p15:guide id="31" orient="horz" pos="2736" userDrawn="1">
          <p15:clr>
            <a:srgbClr val="F26B43"/>
          </p15:clr>
        </p15:guide>
        <p15:guide id="32" orient="horz" pos="3888" userDrawn="1">
          <p15:clr>
            <a:srgbClr val="F26B43"/>
          </p15:clr>
        </p15:guide>
        <p15:guide id="33" orient="horz" pos="4104" userDrawn="1">
          <p15:clr>
            <a:srgbClr val="5ACBF0"/>
          </p15:clr>
        </p15:guide>
        <p15:guide id="34" orient="horz" pos="1008" userDrawn="1">
          <p15:clr>
            <a:srgbClr val="A4A3A4"/>
          </p15:clr>
        </p15:guide>
        <p15:guide id="35" orient="horz" pos="2160" userDrawn="1">
          <p15:clr>
            <a:srgbClr val="A4A3A4"/>
          </p15:clr>
        </p15:guide>
        <p15:guide id="36" orient="horz" pos="3312" userDrawn="1">
          <p15:clr>
            <a:srgbClr val="A4A3A4"/>
          </p15:clr>
        </p15:guide>
        <p15:guide id="37" pos="3840" userDrawn="1">
          <p15:clr>
            <a:srgbClr val="A4A3A4"/>
          </p15:clr>
        </p15:guide>
        <p15:guide id="38" orient="horz" pos="1296" userDrawn="1">
          <p15:clr>
            <a:srgbClr val="5ACBF0"/>
          </p15:clr>
        </p15:guide>
        <p15:guide id="39" pos="6120" userDrawn="1">
          <p15:clr>
            <a:srgbClr val="A4A3A4"/>
          </p15:clr>
        </p15:guide>
        <p15:guide id="40" pos="1560" userDrawn="1">
          <p15:clr>
            <a:srgbClr val="A4A3A4"/>
          </p15:clr>
        </p15:guide>
        <p15:guide id="41" pos="7464" userDrawn="1">
          <p15:clr>
            <a:srgbClr val="A4A3A4"/>
          </p15:clr>
        </p15:guide>
        <p15:guide id="42" pos="216"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4">
            <a:extLst>
              <a:ext uri="{FF2B5EF4-FFF2-40B4-BE49-F238E27FC236}">
                <a16:creationId xmlns:a16="http://schemas.microsoft.com/office/drawing/2014/main" id="{D418DE17-361F-4FFF-956E-69F7B0523D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4445"/>
          <a:stretch/>
        </p:blipFill>
        <p:spPr>
          <a:xfrm>
            <a:off x="0" y="1"/>
            <a:ext cx="12192000" cy="3441629"/>
          </a:xfrm>
          <a:prstGeom prst="rect">
            <a:avLst/>
          </a:prstGeom>
        </p:spPr>
      </p:pic>
      <p:sp>
        <p:nvSpPr>
          <p:cNvPr id="3" name="Text Placeholder 2">
            <a:extLst>
              <a:ext uri="{FF2B5EF4-FFF2-40B4-BE49-F238E27FC236}">
                <a16:creationId xmlns:a16="http://schemas.microsoft.com/office/drawing/2014/main" id="{0D5E67A3-78D7-3B4B-AF27-836E3D16B758}"/>
              </a:ext>
            </a:extLst>
          </p:cNvPr>
          <p:cNvSpPr>
            <a:spLocks noGrp="1"/>
          </p:cNvSpPr>
          <p:nvPr>
            <p:ph type="body" sz="quarter" idx="14"/>
          </p:nvPr>
        </p:nvSpPr>
        <p:spPr>
          <a:xfrm>
            <a:off x="685801" y="3703281"/>
            <a:ext cx="10820400" cy="1207639"/>
          </a:xfrm>
        </p:spPr>
        <p:txBody>
          <a:bodyPr/>
          <a:lstStyle/>
          <a:p>
            <a:r>
              <a:rPr lang="en-US" dirty="0"/>
              <a:t>The Exiting Entrepreneur</a:t>
            </a:r>
          </a:p>
        </p:txBody>
      </p:sp>
      <p:sp>
        <p:nvSpPr>
          <p:cNvPr id="4" name="Text Placeholder 3">
            <a:extLst>
              <a:ext uri="{FF2B5EF4-FFF2-40B4-BE49-F238E27FC236}">
                <a16:creationId xmlns:a16="http://schemas.microsoft.com/office/drawing/2014/main" id="{966EF792-001D-6945-95A2-FE4F9C221AE9}"/>
              </a:ext>
            </a:extLst>
          </p:cNvPr>
          <p:cNvSpPr>
            <a:spLocks noGrp="1"/>
          </p:cNvSpPr>
          <p:nvPr>
            <p:ph type="body" sz="quarter" idx="15"/>
          </p:nvPr>
        </p:nvSpPr>
        <p:spPr>
          <a:xfrm>
            <a:off x="685809" y="5073985"/>
            <a:ext cx="10821985" cy="820659"/>
          </a:xfrm>
        </p:spPr>
        <p:txBody>
          <a:bodyPr/>
          <a:lstStyle/>
          <a:p>
            <a:r>
              <a:rPr lang="en-US" dirty="0"/>
              <a:t>The art of selling a business and thriving thereafter.</a:t>
            </a:r>
          </a:p>
        </p:txBody>
      </p:sp>
    </p:spTree>
    <p:extLst>
      <p:ext uri="{BB962C8B-B14F-4D97-AF65-F5344CB8AC3E}">
        <p14:creationId xmlns:p14="http://schemas.microsoft.com/office/powerpoint/2010/main" val="1463993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Wealth strategy</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685800" y="1979909"/>
            <a:ext cx="9857232" cy="411956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Relying on investment professionals and determining a clear wealth strategy can help ensure you fully reap the long-term rewards of your hard work. Here are important steps to consider:</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4129378" y="6335716"/>
            <a:ext cx="3933245" cy="279862"/>
          </a:xfrm>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10</a:t>
            </a:fld>
            <a:endParaRPr lang="en-US"/>
          </a:p>
        </p:txBody>
      </p:sp>
      <p:sp>
        <p:nvSpPr>
          <p:cNvPr id="97" name="Content Placeholder 2">
            <a:extLst>
              <a:ext uri="{FF2B5EF4-FFF2-40B4-BE49-F238E27FC236}">
                <a16:creationId xmlns:a16="http://schemas.microsoft.com/office/drawing/2014/main" id="{5FCC81A7-4DBA-4DEE-B93C-69897805877A}"/>
              </a:ext>
            </a:extLst>
          </p:cNvPr>
          <p:cNvSpPr txBox="1">
            <a:spLocks/>
          </p:cNvSpPr>
          <p:nvPr/>
        </p:nvSpPr>
        <p:spPr>
          <a:xfrm>
            <a:off x="1347848" y="4547015"/>
            <a:ext cx="2076090" cy="775393"/>
          </a:xfrm>
          <a:prstGeom prst="rect">
            <a:avLst/>
          </a:prstGeom>
        </p:spPr>
        <p:txBody>
          <a:bodyPr vert="horz" lIns="0" tIns="0" rIns="0" bIns="0" rtlCol="0">
            <a:noAutofit/>
          </a:bodyPr>
          <a:lstStyle>
            <a:defPPr>
              <a:defRPr lang="en-US"/>
            </a:defPPr>
            <a:lvl1pPr indent="0" algn="ctr">
              <a:lnSpc>
                <a:spcPct val="100000"/>
              </a:lnSpc>
              <a:spcBef>
                <a:spcPts val="0"/>
              </a:spcBef>
              <a:buFont typeface="Arial" panose="020B0604020202020204" pitchFamily="34" charset="0"/>
              <a:buNone/>
              <a:defRPr>
                <a:solidFill>
                  <a:schemeClr val="tx2"/>
                </a:solidFill>
              </a:defRPr>
            </a:lvl1pPr>
            <a:lvl2pPr indent="-223838">
              <a:lnSpc>
                <a:spcPct val="100000"/>
              </a:lnSpc>
              <a:spcBef>
                <a:spcPts val="600"/>
              </a:spcBef>
              <a:buFont typeface="Calibri" panose="020F0502020204030204" pitchFamily="34" charset="0"/>
              <a:buChar char="−"/>
              <a:defRPr sz="1600"/>
            </a:lvl2pPr>
            <a:lvl3pPr marL="690563" indent="-233363">
              <a:lnSpc>
                <a:spcPct val="100000"/>
              </a:lnSpc>
              <a:spcBef>
                <a:spcPts val="600"/>
              </a:spcBef>
              <a:buFont typeface="Calibri" panose="020F0502020204030204" pitchFamily="34" charset="0"/>
              <a:buChar char="−"/>
              <a:defRPr sz="1400"/>
            </a:lvl3pPr>
            <a:lvl4pPr marL="914400" indent="-223838">
              <a:lnSpc>
                <a:spcPct val="100000"/>
              </a:lnSpc>
              <a:spcBef>
                <a:spcPts val="600"/>
              </a:spcBef>
              <a:buFont typeface="Calibri" panose="020F0502020204030204" pitchFamily="34" charset="0"/>
              <a:buChar char="−"/>
              <a:defRPr sz="1200"/>
            </a:lvl4pPr>
            <a:lvl5pPr marL="1147763" indent="-233363">
              <a:lnSpc>
                <a:spcPct val="100000"/>
              </a:lnSpc>
              <a:spcBef>
                <a:spcPts val="600"/>
              </a:spcBef>
              <a:buFont typeface="Calibri" panose="020F050202020403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Assemble a trusted professional team</a:t>
            </a:r>
          </a:p>
        </p:txBody>
      </p:sp>
      <p:sp>
        <p:nvSpPr>
          <p:cNvPr id="98" name="Content Placeholder 11">
            <a:extLst>
              <a:ext uri="{FF2B5EF4-FFF2-40B4-BE49-F238E27FC236}">
                <a16:creationId xmlns:a16="http://schemas.microsoft.com/office/drawing/2014/main" id="{E7CE4259-25E1-4392-BF12-6221087E090F}"/>
              </a:ext>
            </a:extLst>
          </p:cNvPr>
          <p:cNvSpPr txBox="1">
            <a:spLocks/>
          </p:cNvSpPr>
          <p:nvPr/>
        </p:nvSpPr>
        <p:spPr>
          <a:xfrm>
            <a:off x="4965551" y="4547015"/>
            <a:ext cx="2260898" cy="775393"/>
          </a:xfrm>
          <a:prstGeom prst="rect">
            <a:avLst/>
          </a:prstGeom>
        </p:spPr>
        <p:txBody>
          <a:bodyPr vert="horz" lIns="0" tIns="0" rIns="0" bIns="0" rtlCol="0">
            <a:noAutofit/>
          </a:bodyPr>
          <a:lstStyle>
            <a:defPPr>
              <a:defRPr lang="en-US"/>
            </a:defPPr>
            <a:lvl1pPr indent="0" algn="ctr">
              <a:lnSpc>
                <a:spcPct val="100000"/>
              </a:lnSpc>
              <a:spcBef>
                <a:spcPts val="0"/>
              </a:spcBef>
              <a:buFont typeface="Arial" panose="020B0604020202020204" pitchFamily="34" charset="0"/>
              <a:buNone/>
              <a:defRPr>
                <a:solidFill>
                  <a:schemeClr val="tx2"/>
                </a:solidFill>
              </a:defRPr>
            </a:lvl1pPr>
            <a:lvl2pPr indent="-223838">
              <a:lnSpc>
                <a:spcPct val="100000"/>
              </a:lnSpc>
              <a:spcBef>
                <a:spcPts val="600"/>
              </a:spcBef>
              <a:buFont typeface="Calibri" panose="020F0502020204030204" pitchFamily="34" charset="0"/>
              <a:buChar char="−"/>
              <a:defRPr sz="1600"/>
            </a:lvl2pPr>
            <a:lvl3pPr marL="690563" indent="-233363">
              <a:lnSpc>
                <a:spcPct val="100000"/>
              </a:lnSpc>
              <a:spcBef>
                <a:spcPts val="600"/>
              </a:spcBef>
              <a:buFont typeface="Calibri" panose="020F0502020204030204" pitchFamily="34" charset="0"/>
              <a:buChar char="−"/>
              <a:defRPr sz="1400"/>
            </a:lvl3pPr>
            <a:lvl4pPr marL="914400" indent="-223838">
              <a:lnSpc>
                <a:spcPct val="100000"/>
              </a:lnSpc>
              <a:spcBef>
                <a:spcPts val="600"/>
              </a:spcBef>
              <a:buFont typeface="Calibri" panose="020F0502020204030204" pitchFamily="34" charset="0"/>
              <a:buChar char="−"/>
              <a:defRPr sz="1200"/>
            </a:lvl4pPr>
            <a:lvl5pPr marL="1147763" indent="-233363">
              <a:lnSpc>
                <a:spcPct val="100000"/>
              </a:lnSpc>
              <a:spcBef>
                <a:spcPts val="600"/>
              </a:spcBef>
              <a:buFont typeface="Calibri" panose="020F050202020403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Protect your assets</a:t>
            </a:r>
          </a:p>
        </p:txBody>
      </p:sp>
      <p:sp>
        <p:nvSpPr>
          <p:cNvPr id="99" name="Content Placeholder 12">
            <a:extLst>
              <a:ext uri="{FF2B5EF4-FFF2-40B4-BE49-F238E27FC236}">
                <a16:creationId xmlns:a16="http://schemas.microsoft.com/office/drawing/2014/main" id="{1B8AF694-FA6B-4283-B3D5-B87B173B1BED}"/>
              </a:ext>
            </a:extLst>
          </p:cNvPr>
          <p:cNvSpPr txBox="1">
            <a:spLocks/>
          </p:cNvSpPr>
          <p:nvPr/>
        </p:nvSpPr>
        <p:spPr>
          <a:xfrm>
            <a:off x="8894384" y="4547015"/>
            <a:ext cx="1844193" cy="775393"/>
          </a:xfrm>
          <a:prstGeom prst="rect">
            <a:avLst/>
          </a:prstGeom>
        </p:spPr>
        <p:txBody>
          <a:bodyPr vert="horz" lIns="0" tIns="0" rIns="0" bIns="0" rtlCol="0">
            <a:noAutofit/>
          </a:bodyPr>
          <a:lstStyle>
            <a:defPPr>
              <a:defRPr lang="en-US"/>
            </a:defPPr>
            <a:lvl1pPr indent="0" algn="ctr">
              <a:lnSpc>
                <a:spcPct val="100000"/>
              </a:lnSpc>
              <a:spcBef>
                <a:spcPts val="0"/>
              </a:spcBef>
              <a:buFont typeface="Arial" panose="020B0604020202020204" pitchFamily="34" charset="0"/>
              <a:buNone/>
              <a:defRPr>
                <a:solidFill>
                  <a:schemeClr val="tx2"/>
                </a:solidFill>
              </a:defRPr>
            </a:lvl1pPr>
            <a:lvl2pPr indent="-223838">
              <a:lnSpc>
                <a:spcPct val="100000"/>
              </a:lnSpc>
              <a:spcBef>
                <a:spcPts val="600"/>
              </a:spcBef>
              <a:buFont typeface="Calibri" panose="020F0502020204030204" pitchFamily="34" charset="0"/>
              <a:buChar char="−"/>
              <a:defRPr sz="1600"/>
            </a:lvl2pPr>
            <a:lvl3pPr marL="690563" indent="-233363">
              <a:lnSpc>
                <a:spcPct val="100000"/>
              </a:lnSpc>
              <a:spcBef>
                <a:spcPts val="600"/>
              </a:spcBef>
              <a:buFont typeface="Calibri" panose="020F0502020204030204" pitchFamily="34" charset="0"/>
              <a:buChar char="−"/>
              <a:defRPr sz="1400"/>
            </a:lvl3pPr>
            <a:lvl4pPr marL="914400" indent="-223838">
              <a:lnSpc>
                <a:spcPct val="100000"/>
              </a:lnSpc>
              <a:spcBef>
                <a:spcPts val="600"/>
              </a:spcBef>
              <a:buFont typeface="Calibri" panose="020F0502020204030204" pitchFamily="34" charset="0"/>
              <a:buChar char="−"/>
              <a:defRPr sz="1200"/>
            </a:lvl4pPr>
            <a:lvl5pPr marL="1147763" indent="-233363">
              <a:lnSpc>
                <a:spcPct val="100000"/>
              </a:lnSpc>
              <a:spcBef>
                <a:spcPts val="600"/>
              </a:spcBef>
              <a:buFont typeface="Calibri" panose="020F050202020403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Consider your legacy</a:t>
            </a:r>
          </a:p>
        </p:txBody>
      </p:sp>
      <p:sp>
        <p:nvSpPr>
          <p:cNvPr id="100" name="Rectangle: Rounded Corners 135">
            <a:extLst>
              <a:ext uri="{FF2B5EF4-FFF2-40B4-BE49-F238E27FC236}">
                <a16:creationId xmlns:a16="http://schemas.microsoft.com/office/drawing/2014/main" id="{45B79CD9-DC27-4F02-B9B7-F6A2B34D44F4}"/>
              </a:ext>
            </a:extLst>
          </p:cNvPr>
          <p:cNvSpPr/>
          <p:nvPr/>
        </p:nvSpPr>
        <p:spPr>
          <a:xfrm>
            <a:off x="8126742" y="2882900"/>
            <a:ext cx="3379477" cy="2743200"/>
          </a:xfrm>
          <a:prstGeom prst="roundRect">
            <a:avLst>
              <a:gd name="adj" fmla="val 20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1" name="Rectangle: Rounded Corners 135">
            <a:extLst>
              <a:ext uri="{FF2B5EF4-FFF2-40B4-BE49-F238E27FC236}">
                <a16:creationId xmlns:a16="http://schemas.microsoft.com/office/drawing/2014/main" id="{8BD0C33A-523E-4231-837D-2A297A39EE43}"/>
              </a:ext>
            </a:extLst>
          </p:cNvPr>
          <p:cNvSpPr/>
          <p:nvPr/>
        </p:nvSpPr>
        <p:spPr>
          <a:xfrm>
            <a:off x="4406262" y="2882900"/>
            <a:ext cx="3379477" cy="2743200"/>
          </a:xfrm>
          <a:prstGeom prst="roundRect">
            <a:avLst>
              <a:gd name="adj" fmla="val 20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2" name="Rectangle: Rounded Corners 135">
            <a:extLst>
              <a:ext uri="{FF2B5EF4-FFF2-40B4-BE49-F238E27FC236}">
                <a16:creationId xmlns:a16="http://schemas.microsoft.com/office/drawing/2014/main" id="{929D5B6D-1623-4D8F-B4A2-E0ABCFD6D847}"/>
              </a:ext>
            </a:extLst>
          </p:cNvPr>
          <p:cNvSpPr/>
          <p:nvPr/>
        </p:nvSpPr>
        <p:spPr>
          <a:xfrm>
            <a:off x="696155" y="2882900"/>
            <a:ext cx="3379477" cy="2743200"/>
          </a:xfrm>
          <a:prstGeom prst="roundRect">
            <a:avLst>
              <a:gd name="adj" fmla="val 20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04" name="Graphic 1">
            <a:extLst>
              <a:ext uri="{FF2B5EF4-FFF2-40B4-BE49-F238E27FC236}">
                <a16:creationId xmlns:a16="http://schemas.microsoft.com/office/drawing/2014/main" id="{9F6731A7-63AE-4D75-B84D-E40859D518CB}"/>
              </a:ext>
            </a:extLst>
          </p:cNvPr>
          <p:cNvGrpSpPr/>
          <p:nvPr/>
        </p:nvGrpSpPr>
        <p:grpSpPr>
          <a:xfrm>
            <a:off x="2003922" y="3426584"/>
            <a:ext cx="646954" cy="867210"/>
            <a:chOff x="7429690" y="3136487"/>
            <a:chExt cx="437007" cy="585787"/>
          </a:xfrm>
          <a:solidFill>
            <a:schemeClr val="accent1"/>
          </a:solidFill>
        </p:grpSpPr>
        <p:sp>
          <p:nvSpPr>
            <p:cNvPr id="105" name="Freeform: Shape 104">
              <a:extLst>
                <a:ext uri="{FF2B5EF4-FFF2-40B4-BE49-F238E27FC236}">
                  <a16:creationId xmlns:a16="http://schemas.microsoft.com/office/drawing/2014/main" id="{A65AF9C6-B2E3-44C4-8DFA-048D6CDEB3BA}"/>
                </a:ext>
              </a:extLst>
            </p:cNvPr>
            <p:cNvSpPr/>
            <p:nvPr/>
          </p:nvSpPr>
          <p:spPr>
            <a:xfrm>
              <a:off x="7730767" y="3212210"/>
              <a:ext cx="105553" cy="432816"/>
            </a:xfrm>
            <a:custGeom>
              <a:avLst/>
              <a:gdLst>
                <a:gd name="connsiteX0" fmla="*/ 91163 w 105553"/>
                <a:gd name="connsiteY0" fmla="*/ 432816 h 432816"/>
                <a:gd name="connsiteX1" fmla="*/ 91163 w 105553"/>
                <a:gd name="connsiteY1" fmla="*/ 432816 h 432816"/>
                <a:gd name="connsiteX2" fmla="*/ 12105 w 105553"/>
                <a:gd name="connsiteY2" fmla="*/ 432721 h 432816"/>
                <a:gd name="connsiteX3" fmla="*/ 4962 w 105553"/>
                <a:gd name="connsiteY3" fmla="*/ 425863 h 432816"/>
                <a:gd name="connsiteX4" fmla="*/ 8 w 105553"/>
                <a:gd name="connsiteY4" fmla="*/ 307848 h 432816"/>
                <a:gd name="connsiteX5" fmla="*/ 6866 w 105553"/>
                <a:gd name="connsiteY5" fmla="*/ 300419 h 432816"/>
                <a:gd name="connsiteX6" fmla="*/ 14296 w 105553"/>
                <a:gd name="connsiteY6" fmla="*/ 307277 h 432816"/>
                <a:gd name="connsiteX7" fmla="*/ 18963 w 105553"/>
                <a:gd name="connsiteY7" fmla="*/ 418433 h 432816"/>
                <a:gd name="connsiteX8" fmla="*/ 84305 w 105553"/>
                <a:gd name="connsiteY8" fmla="*/ 418529 h 432816"/>
                <a:gd name="connsiteX9" fmla="*/ 90972 w 105553"/>
                <a:gd name="connsiteY9" fmla="*/ 259937 h 432816"/>
                <a:gd name="connsiteX10" fmla="*/ 18201 w 105553"/>
                <a:gd name="connsiteY10" fmla="*/ 259842 h 432816"/>
                <a:gd name="connsiteX11" fmla="*/ 11057 w 105553"/>
                <a:gd name="connsiteY11" fmla="*/ 252698 h 432816"/>
                <a:gd name="connsiteX12" fmla="*/ 18201 w 105553"/>
                <a:gd name="connsiteY12" fmla="*/ 245554 h 432816"/>
                <a:gd name="connsiteX13" fmla="*/ 18201 w 105553"/>
                <a:gd name="connsiteY13" fmla="*/ 245554 h 432816"/>
                <a:gd name="connsiteX14" fmla="*/ 98402 w 105553"/>
                <a:gd name="connsiteY14" fmla="*/ 245650 h 432816"/>
                <a:gd name="connsiteX15" fmla="*/ 103545 w 105553"/>
                <a:gd name="connsiteY15" fmla="*/ 247841 h 432816"/>
                <a:gd name="connsiteX16" fmla="*/ 105546 w 105553"/>
                <a:gd name="connsiteY16" fmla="*/ 253079 h 432816"/>
                <a:gd name="connsiteX17" fmla="*/ 98307 w 105553"/>
                <a:gd name="connsiteY17" fmla="*/ 425958 h 432816"/>
                <a:gd name="connsiteX18" fmla="*/ 91163 w 105553"/>
                <a:gd name="connsiteY18" fmla="*/ 432816 h 432816"/>
                <a:gd name="connsiteX19" fmla="*/ 52301 w 105553"/>
                <a:gd name="connsiteY19" fmla="*/ 89726 h 432816"/>
                <a:gd name="connsiteX20" fmla="*/ 7438 w 105553"/>
                <a:gd name="connsiteY20" fmla="*/ 44863 h 432816"/>
                <a:gd name="connsiteX21" fmla="*/ 52301 w 105553"/>
                <a:gd name="connsiteY21" fmla="*/ 0 h 432816"/>
                <a:gd name="connsiteX22" fmla="*/ 97164 w 105553"/>
                <a:gd name="connsiteY22" fmla="*/ 44863 h 432816"/>
                <a:gd name="connsiteX23" fmla="*/ 52301 w 105553"/>
                <a:gd name="connsiteY23" fmla="*/ 89726 h 432816"/>
                <a:gd name="connsiteX24" fmla="*/ 52301 w 105553"/>
                <a:gd name="connsiteY24" fmla="*/ 14192 h 432816"/>
                <a:gd name="connsiteX25" fmla="*/ 21725 w 105553"/>
                <a:gd name="connsiteY25" fmla="*/ 44768 h 432816"/>
                <a:gd name="connsiteX26" fmla="*/ 52301 w 105553"/>
                <a:gd name="connsiteY26" fmla="*/ 75343 h 432816"/>
                <a:gd name="connsiteX27" fmla="*/ 82876 w 105553"/>
                <a:gd name="connsiteY27" fmla="*/ 44768 h 432816"/>
                <a:gd name="connsiteX28" fmla="*/ 52301 w 105553"/>
                <a:gd name="connsiteY28" fmla="*/ 14192 h 43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5553" h="432816">
                  <a:moveTo>
                    <a:pt x="91163" y="432816"/>
                  </a:moveTo>
                  <a:lnTo>
                    <a:pt x="91163" y="432816"/>
                  </a:lnTo>
                  <a:lnTo>
                    <a:pt x="12105" y="432721"/>
                  </a:lnTo>
                  <a:cubicBezTo>
                    <a:pt x="8295" y="432721"/>
                    <a:pt x="5152" y="429673"/>
                    <a:pt x="4962" y="425863"/>
                  </a:cubicBezTo>
                  <a:lnTo>
                    <a:pt x="8" y="307848"/>
                  </a:lnTo>
                  <a:cubicBezTo>
                    <a:pt x="-182" y="303943"/>
                    <a:pt x="2866" y="300609"/>
                    <a:pt x="6866" y="300419"/>
                  </a:cubicBezTo>
                  <a:cubicBezTo>
                    <a:pt x="10676" y="300133"/>
                    <a:pt x="14105" y="303276"/>
                    <a:pt x="14296" y="307277"/>
                  </a:cubicBezTo>
                  <a:lnTo>
                    <a:pt x="18963" y="418433"/>
                  </a:lnTo>
                  <a:lnTo>
                    <a:pt x="84305" y="418529"/>
                  </a:lnTo>
                  <a:lnTo>
                    <a:pt x="90972" y="259937"/>
                  </a:lnTo>
                  <a:lnTo>
                    <a:pt x="18201" y="259842"/>
                  </a:lnTo>
                  <a:cubicBezTo>
                    <a:pt x="14296" y="259842"/>
                    <a:pt x="11057" y="256604"/>
                    <a:pt x="11057" y="252698"/>
                  </a:cubicBezTo>
                  <a:cubicBezTo>
                    <a:pt x="11057" y="248793"/>
                    <a:pt x="14296" y="245554"/>
                    <a:pt x="18201" y="245554"/>
                  </a:cubicBezTo>
                  <a:lnTo>
                    <a:pt x="18201" y="245554"/>
                  </a:lnTo>
                  <a:lnTo>
                    <a:pt x="98402" y="245650"/>
                  </a:lnTo>
                  <a:cubicBezTo>
                    <a:pt x="100306" y="245650"/>
                    <a:pt x="102212" y="246412"/>
                    <a:pt x="103545" y="247841"/>
                  </a:cubicBezTo>
                  <a:cubicBezTo>
                    <a:pt x="104879" y="249269"/>
                    <a:pt x="105640" y="251174"/>
                    <a:pt x="105546" y="253079"/>
                  </a:cubicBezTo>
                  <a:lnTo>
                    <a:pt x="98307" y="425958"/>
                  </a:lnTo>
                  <a:cubicBezTo>
                    <a:pt x="98116" y="429863"/>
                    <a:pt x="94972" y="432816"/>
                    <a:pt x="91163" y="432816"/>
                  </a:cubicBezTo>
                  <a:close/>
                  <a:moveTo>
                    <a:pt x="52301" y="89726"/>
                  </a:moveTo>
                  <a:cubicBezTo>
                    <a:pt x="27536" y="89726"/>
                    <a:pt x="7438" y="69628"/>
                    <a:pt x="7438" y="44863"/>
                  </a:cubicBezTo>
                  <a:cubicBezTo>
                    <a:pt x="7438" y="20098"/>
                    <a:pt x="27536" y="0"/>
                    <a:pt x="52301" y="0"/>
                  </a:cubicBezTo>
                  <a:cubicBezTo>
                    <a:pt x="77065" y="0"/>
                    <a:pt x="97164" y="20098"/>
                    <a:pt x="97164" y="44863"/>
                  </a:cubicBezTo>
                  <a:cubicBezTo>
                    <a:pt x="97259" y="69533"/>
                    <a:pt x="77065" y="89726"/>
                    <a:pt x="52301" y="89726"/>
                  </a:cubicBezTo>
                  <a:close/>
                  <a:moveTo>
                    <a:pt x="52301" y="14192"/>
                  </a:moveTo>
                  <a:cubicBezTo>
                    <a:pt x="35441" y="14192"/>
                    <a:pt x="21725" y="27908"/>
                    <a:pt x="21725" y="44768"/>
                  </a:cubicBezTo>
                  <a:cubicBezTo>
                    <a:pt x="21725" y="61627"/>
                    <a:pt x="35441" y="75343"/>
                    <a:pt x="52301" y="75343"/>
                  </a:cubicBezTo>
                  <a:cubicBezTo>
                    <a:pt x="69160" y="75343"/>
                    <a:pt x="82876" y="61627"/>
                    <a:pt x="82876" y="44768"/>
                  </a:cubicBezTo>
                  <a:cubicBezTo>
                    <a:pt x="82971" y="27908"/>
                    <a:pt x="69160" y="14192"/>
                    <a:pt x="52301" y="14192"/>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CA75BD0-20E7-4903-B26C-158DEF223F78}"/>
                </a:ext>
              </a:extLst>
            </p:cNvPr>
            <p:cNvSpPr/>
            <p:nvPr/>
          </p:nvSpPr>
          <p:spPr>
            <a:xfrm>
              <a:off x="7775638" y="3487102"/>
              <a:ext cx="14287" cy="150685"/>
            </a:xfrm>
            <a:custGeom>
              <a:avLst/>
              <a:gdLst>
                <a:gd name="connsiteX0" fmla="*/ 0 w 14287"/>
                <a:gd name="connsiteY0" fmla="*/ 0 h 150685"/>
                <a:gd name="connsiteX1" fmla="*/ 14288 w 14287"/>
                <a:gd name="connsiteY1" fmla="*/ 0 h 150685"/>
                <a:gd name="connsiteX2" fmla="*/ 14288 w 14287"/>
                <a:gd name="connsiteY2" fmla="*/ 150686 h 150685"/>
                <a:gd name="connsiteX3" fmla="*/ 0 w 14287"/>
                <a:gd name="connsiteY3" fmla="*/ 150686 h 150685"/>
              </a:gdLst>
              <a:ahLst/>
              <a:cxnLst>
                <a:cxn ang="0">
                  <a:pos x="connsiteX0" y="connsiteY0"/>
                </a:cxn>
                <a:cxn ang="0">
                  <a:pos x="connsiteX1" y="connsiteY1"/>
                </a:cxn>
                <a:cxn ang="0">
                  <a:pos x="connsiteX2" y="connsiteY2"/>
                </a:cxn>
                <a:cxn ang="0">
                  <a:pos x="connsiteX3" y="connsiteY3"/>
                </a:cxn>
              </a:cxnLst>
              <a:rect l="l" t="t" r="r" b="b"/>
              <a:pathLst>
                <a:path w="14287" h="150685">
                  <a:moveTo>
                    <a:pt x="0" y="0"/>
                  </a:moveTo>
                  <a:lnTo>
                    <a:pt x="14288" y="0"/>
                  </a:lnTo>
                  <a:lnTo>
                    <a:pt x="14288" y="150686"/>
                  </a:lnTo>
                  <a:lnTo>
                    <a:pt x="0" y="150686"/>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0E0456D-1D39-41AF-A638-BA033898D56E}"/>
                </a:ext>
              </a:extLst>
            </p:cNvPr>
            <p:cNvSpPr/>
            <p:nvPr/>
          </p:nvSpPr>
          <p:spPr>
            <a:xfrm>
              <a:off x="7741824" y="3305365"/>
              <a:ext cx="124873" cy="196881"/>
            </a:xfrm>
            <a:custGeom>
              <a:avLst/>
              <a:gdLst>
                <a:gd name="connsiteX0" fmla="*/ 111633 w 124873"/>
                <a:gd name="connsiteY0" fmla="*/ 196882 h 196881"/>
                <a:gd name="connsiteX1" fmla="*/ 87249 w 124873"/>
                <a:gd name="connsiteY1" fmla="*/ 196882 h 196881"/>
                <a:gd name="connsiteX2" fmla="*/ 80106 w 124873"/>
                <a:gd name="connsiteY2" fmla="*/ 189738 h 196881"/>
                <a:gd name="connsiteX3" fmla="*/ 80106 w 124873"/>
                <a:gd name="connsiteY3" fmla="*/ 166688 h 196881"/>
                <a:gd name="connsiteX4" fmla="*/ 7144 w 124873"/>
                <a:gd name="connsiteY4" fmla="*/ 166688 h 196881"/>
                <a:gd name="connsiteX5" fmla="*/ 0 w 124873"/>
                <a:gd name="connsiteY5" fmla="*/ 159544 h 196881"/>
                <a:gd name="connsiteX6" fmla="*/ 7144 w 124873"/>
                <a:gd name="connsiteY6" fmla="*/ 152400 h 196881"/>
                <a:gd name="connsiteX7" fmla="*/ 87249 w 124873"/>
                <a:gd name="connsiteY7" fmla="*/ 152400 h 196881"/>
                <a:gd name="connsiteX8" fmla="*/ 94393 w 124873"/>
                <a:gd name="connsiteY8" fmla="*/ 159544 h 196881"/>
                <a:gd name="connsiteX9" fmla="*/ 94393 w 124873"/>
                <a:gd name="connsiteY9" fmla="*/ 182594 h 196881"/>
                <a:gd name="connsiteX10" fmla="*/ 104775 w 124873"/>
                <a:gd name="connsiteY10" fmla="*/ 182594 h 196881"/>
                <a:gd name="connsiteX11" fmla="*/ 110490 w 124873"/>
                <a:gd name="connsiteY11" fmla="*/ 52673 h 196881"/>
                <a:gd name="connsiteX12" fmla="*/ 71724 w 124873"/>
                <a:gd name="connsiteY12" fmla="*/ 14288 h 196881"/>
                <a:gd name="connsiteX13" fmla="*/ 66961 w 124873"/>
                <a:gd name="connsiteY13" fmla="*/ 14288 h 196881"/>
                <a:gd name="connsiteX14" fmla="*/ 47530 w 124873"/>
                <a:gd name="connsiteY14" fmla="*/ 48196 h 196881"/>
                <a:gd name="connsiteX15" fmla="*/ 35147 w 124873"/>
                <a:gd name="connsiteY15" fmla="*/ 48196 h 196881"/>
                <a:gd name="connsiteX16" fmla="*/ 15716 w 124873"/>
                <a:gd name="connsiteY16" fmla="*/ 14288 h 196881"/>
                <a:gd name="connsiteX17" fmla="*/ 9335 w 124873"/>
                <a:gd name="connsiteY17" fmla="*/ 14288 h 196881"/>
                <a:gd name="connsiteX18" fmla="*/ 2191 w 124873"/>
                <a:gd name="connsiteY18" fmla="*/ 7144 h 196881"/>
                <a:gd name="connsiteX19" fmla="*/ 9335 w 124873"/>
                <a:gd name="connsiteY19" fmla="*/ 0 h 196881"/>
                <a:gd name="connsiteX20" fmla="*/ 19812 w 124873"/>
                <a:gd name="connsiteY20" fmla="*/ 0 h 196881"/>
                <a:gd name="connsiteX21" fmla="*/ 26004 w 124873"/>
                <a:gd name="connsiteY21" fmla="*/ 3620 h 196881"/>
                <a:gd name="connsiteX22" fmla="*/ 41339 w 124873"/>
                <a:gd name="connsiteY22" fmla="*/ 30290 h 196881"/>
                <a:gd name="connsiteX23" fmla="*/ 56674 w 124873"/>
                <a:gd name="connsiteY23" fmla="*/ 3620 h 196881"/>
                <a:gd name="connsiteX24" fmla="*/ 62865 w 124873"/>
                <a:gd name="connsiteY24" fmla="*/ 0 h 196881"/>
                <a:gd name="connsiteX25" fmla="*/ 71819 w 124873"/>
                <a:gd name="connsiteY25" fmla="*/ 0 h 196881"/>
                <a:gd name="connsiteX26" fmla="*/ 124873 w 124873"/>
                <a:gd name="connsiteY26" fmla="*/ 52959 h 196881"/>
                <a:gd name="connsiteX27" fmla="*/ 118872 w 124873"/>
                <a:gd name="connsiteY27" fmla="*/ 190024 h 196881"/>
                <a:gd name="connsiteX28" fmla="*/ 111633 w 124873"/>
                <a:gd name="connsiteY28" fmla="*/ 196882 h 19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873" h="196881">
                  <a:moveTo>
                    <a:pt x="111633" y="196882"/>
                  </a:moveTo>
                  <a:lnTo>
                    <a:pt x="87249" y="196882"/>
                  </a:lnTo>
                  <a:cubicBezTo>
                    <a:pt x="83344" y="196882"/>
                    <a:pt x="80106" y="193643"/>
                    <a:pt x="80106" y="189738"/>
                  </a:cubicBezTo>
                  <a:lnTo>
                    <a:pt x="80106" y="166688"/>
                  </a:lnTo>
                  <a:lnTo>
                    <a:pt x="7144" y="166688"/>
                  </a:lnTo>
                  <a:cubicBezTo>
                    <a:pt x="3239" y="166688"/>
                    <a:pt x="0" y="163449"/>
                    <a:pt x="0" y="159544"/>
                  </a:cubicBezTo>
                  <a:cubicBezTo>
                    <a:pt x="0" y="155638"/>
                    <a:pt x="3239" y="152400"/>
                    <a:pt x="7144" y="152400"/>
                  </a:cubicBezTo>
                  <a:lnTo>
                    <a:pt x="87249" y="152400"/>
                  </a:lnTo>
                  <a:cubicBezTo>
                    <a:pt x="91154" y="152400"/>
                    <a:pt x="94393" y="155638"/>
                    <a:pt x="94393" y="159544"/>
                  </a:cubicBezTo>
                  <a:lnTo>
                    <a:pt x="94393" y="182594"/>
                  </a:lnTo>
                  <a:lnTo>
                    <a:pt x="104775" y="182594"/>
                  </a:lnTo>
                  <a:lnTo>
                    <a:pt x="110490" y="52673"/>
                  </a:lnTo>
                  <a:cubicBezTo>
                    <a:pt x="110490" y="31623"/>
                    <a:pt x="93059" y="14288"/>
                    <a:pt x="71724" y="14288"/>
                  </a:cubicBezTo>
                  <a:lnTo>
                    <a:pt x="66961" y="14288"/>
                  </a:lnTo>
                  <a:lnTo>
                    <a:pt x="47530" y="48196"/>
                  </a:lnTo>
                  <a:cubicBezTo>
                    <a:pt x="44958" y="52673"/>
                    <a:pt x="37719" y="52673"/>
                    <a:pt x="35147" y="48196"/>
                  </a:cubicBezTo>
                  <a:lnTo>
                    <a:pt x="15716" y="14288"/>
                  </a:lnTo>
                  <a:lnTo>
                    <a:pt x="9335" y="14288"/>
                  </a:lnTo>
                  <a:cubicBezTo>
                    <a:pt x="5429" y="14288"/>
                    <a:pt x="2191" y="11049"/>
                    <a:pt x="2191" y="7144"/>
                  </a:cubicBezTo>
                  <a:cubicBezTo>
                    <a:pt x="2191" y="3238"/>
                    <a:pt x="5429" y="0"/>
                    <a:pt x="9335" y="0"/>
                  </a:cubicBezTo>
                  <a:lnTo>
                    <a:pt x="19812" y="0"/>
                  </a:lnTo>
                  <a:cubicBezTo>
                    <a:pt x="22384" y="0"/>
                    <a:pt x="24765" y="1334"/>
                    <a:pt x="26004" y="3620"/>
                  </a:cubicBezTo>
                  <a:lnTo>
                    <a:pt x="41339" y="30290"/>
                  </a:lnTo>
                  <a:lnTo>
                    <a:pt x="56674" y="3620"/>
                  </a:lnTo>
                  <a:cubicBezTo>
                    <a:pt x="57912" y="1429"/>
                    <a:pt x="60293" y="0"/>
                    <a:pt x="62865" y="0"/>
                  </a:cubicBezTo>
                  <a:lnTo>
                    <a:pt x="71819" y="0"/>
                  </a:lnTo>
                  <a:cubicBezTo>
                    <a:pt x="101061" y="0"/>
                    <a:pt x="124873" y="23813"/>
                    <a:pt x="124873" y="52959"/>
                  </a:cubicBezTo>
                  <a:lnTo>
                    <a:pt x="118872" y="190024"/>
                  </a:lnTo>
                  <a:cubicBezTo>
                    <a:pt x="118586" y="193834"/>
                    <a:pt x="115443" y="196882"/>
                    <a:pt x="111633" y="196882"/>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49E14D3D-BCF8-4AF4-8116-5FC9DAB5B712}"/>
                </a:ext>
              </a:extLst>
            </p:cNvPr>
            <p:cNvSpPr/>
            <p:nvPr/>
          </p:nvSpPr>
          <p:spPr>
            <a:xfrm>
              <a:off x="7821834" y="3363468"/>
              <a:ext cx="14287" cy="101155"/>
            </a:xfrm>
            <a:custGeom>
              <a:avLst/>
              <a:gdLst>
                <a:gd name="connsiteX0" fmla="*/ 0 w 14287"/>
                <a:gd name="connsiteY0" fmla="*/ 0 h 101155"/>
                <a:gd name="connsiteX1" fmla="*/ 14288 w 14287"/>
                <a:gd name="connsiteY1" fmla="*/ 0 h 101155"/>
                <a:gd name="connsiteX2" fmla="*/ 14288 w 14287"/>
                <a:gd name="connsiteY2" fmla="*/ 101155 h 101155"/>
                <a:gd name="connsiteX3" fmla="*/ 0 w 14287"/>
                <a:gd name="connsiteY3" fmla="*/ 101155 h 101155"/>
              </a:gdLst>
              <a:ahLst/>
              <a:cxnLst>
                <a:cxn ang="0">
                  <a:pos x="connsiteX0" y="connsiteY0"/>
                </a:cxn>
                <a:cxn ang="0">
                  <a:pos x="connsiteX1" y="connsiteY1"/>
                </a:cxn>
                <a:cxn ang="0">
                  <a:pos x="connsiteX2" y="connsiteY2"/>
                </a:cxn>
                <a:cxn ang="0">
                  <a:pos x="connsiteX3" y="connsiteY3"/>
                </a:cxn>
              </a:cxnLst>
              <a:rect l="l" t="t" r="r" b="b"/>
              <a:pathLst>
                <a:path w="14287" h="101155">
                  <a:moveTo>
                    <a:pt x="0" y="0"/>
                  </a:moveTo>
                  <a:lnTo>
                    <a:pt x="14288" y="0"/>
                  </a:lnTo>
                  <a:lnTo>
                    <a:pt x="14288" y="101155"/>
                  </a:lnTo>
                  <a:lnTo>
                    <a:pt x="0" y="101155"/>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180840C-6F51-4093-9C2A-6299652CB7EA}"/>
                </a:ext>
              </a:extLst>
            </p:cNvPr>
            <p:cNvSpPr/>
            <p:nvPr/>
          </p:nvSpPr>
          <p:spPr>
            <a:xfrm>
              <a:off x="7590758" y="3136487"/>
              <a:ext cx="117538" cy="117538"/>
            </a:xfrm>
            <a:custGeom>
              <a:avLst/>
              <a:gdLst>
                <a:gd name="connsiteX0" fmla="*/ 58769 w 117538"/>
                <a:gd name="connsiteY0" fmla="*/ 117538 h 117538"/>
                <a:gd name="connsiteX1" fmla="*/ 0 w 117538"/>
                <a:gd name="connsiteY1" fmla="*/ 58769 h 117538"/>
                <a:gd name="connsiteX2" fmla="*/ 58769 w 117538"/>
                <a:gd name="connsiteY2" fmla="*/ 0 h 117538"/>
                <a:gd name="connsiteX3" fmla="*/ 117539 w 117538"/>
                <a:gd name="connsiteY3" fmla="*/ 58769 h 117538"/>
                <a:gd name="connsiteX4" fmla="*/ 58769 w 117538"/>
                <a:gd name="connsiteY4" fmla="*/ 117538 h 117538"/>
                <a:gd name="connsiteX5" fmla="*/ 58769 w 117538"/>
                <a:gd name="connsiteY5" fmla="*/ 14288 h 117538"/>
                <a:gd name="connsiteX6" fmla="*/ 14288 w 117538"/>
                <a:gd name="connsiteY6" fmla="*/ 58769 h 117538"/>
                <a:gd name="connsiteX7" fmla="*/ 58769 w 117538"/>
                <a:gd name="connsiteY7" fmla="*/ 103251 h 117538"/>
                <a:gd name="connsiteX8" fmla="*/ 103251 w 117538"/>
                <a:gd name="connsiteY8" fmla="*/ 58769 h 117538"/>
                <a:gd name="connsiteX9" fmla="*/ 58769 w 117538"/>
                <a:gd name="connsiteY9" fmla="*/ 14288 h 11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38" h="117538">
                  <a:moveTo>
                    <a:pt x="58769" y="117538"/>
                  </a:moveTo>
                  <a:cubicBezTo>
                    <a:pt x="26384" y="117538"/>
                    <a:pt x="0" y="91154"/>
                    <a:pt x="0" y="58769"/>
                  </a:cubicBezTo>
                  <a:cubicBezTo>
                    <a:pt x="0" y="26384"/>
                    <a:pt x="26384" y="0"/>
                    <a:pt x="58769" y="0"/>
                  </a:cubicBezTo>
                  <a:cubicBezTo>
                    <a:pt x="91154" y="0"/>
                    <a:pt x="117539" y="26384"/>
                    <a:pt x="117539" y="58769"/>
                  </a:cubicBezTo>
                  <a:cubicBezTo>
                    <a:pt x="117539" y="91154"/>
                    <a:pt x="91154" y="117538"/>
                    <a:pt x="58769" y="117538"/>
                  </a:cubicBezTo>
                  <a:close/>
                  <a:moveTo>
                    <a:pt x="58769" y="14288"/>
                  </a:moveTo>
                  <a:cubicBezTo>
                    <a:pt x="34195" y="14288"/>
                    <a:pt x="14288" y="34290"/>
                    <a:pt x="14288" y="58769"/>
                  </a:cubicBezTo>
                  <a:cubicBezTo>
                    <a:pt x="14288" y="83248"/>
                    <a:pt x="34290" y="103251"/>
                    <a:pt x="58769" y="103251"/>
                  </a:cubicBezTo>
                  <a:cubicBezTo>
                    <a:pt x="83344" y="103251"/>
                    <a:pt x="103251" y="83248"/>
                    <a:pt x="103251" y="58769"/>
                  </a:cubicBezTo>
                  <a:cubicBezTo>
                    <a:pt x="103251" y="34290"/>
                    <a:pt x="83248" y="14288"/>
                    <a:pt x="58769" y="1428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D6576CC-ECBF-4453-B39F-78E53F9B81D3}"/>
                </a:ext>
              </a:extLst>
            </p:cNvPr>
            <p:cNvSpPr/>
            <p:nvPr/>
          </p:nvSpPr>
          <p:spPr>
            <a:xfrm>
              <a:off x="7577042" y="3471291"/>
              <a:ext cx="142970" cy="250983"/>
            </a:xfrm>
            <a:custGeom>
              <a:avLst/>
              <a:gdLst>
                <a:gd name="connsiteX0" fmla="*/ 132398 w 142970"/>
                <a:gd name="connsiteY0" fmla="*/ 250984 h 250983"/>
                <a:gd name="connsiteX1" fmla="*/ 10573 w 142970"/>
                <a:gd name="connsiteY1" fmla="*/ 250793 h 250983"/>
                <a:gd name="connsiteX2" fmla="*/ 0 w 142970"/>
                <a:gd name="connsiteY2" fmla="*/ 0 h 250983"/>
                <a:gd name="connsiteX3" fmla="*/ 142970 w 142970"/>
                <a:gd name="connsiteY3" fmla="*/ 190 h 250983"/>
                <a:gd name="connsiteX4" fmla="*/ 132398 w 142970"/>
                <a:gd name="connsiteY4" fmla="*/ 250984 h 250983"/>
                <a:gd name="connsiteX5" fmla="*/ 79248 w 142970"/>
                <a:gd name="connsiteY5" fmla="*/ 236601 h 250983"/>
                <a:gd name="connsiteX6" fmla="*/ 118682 w 142970"/>
                <a:gd name="connsiteY6" fmla="*/ 236696 h 250983"/>
                <a:gd name="connsiteX7" fmla="*/ 128016 w 142970"/>
                <a:gd name="connsiteY7" fmla="*/ 14478 h 250983"/>
                <a:gd name="connsiteX8" fmla="*/ 14859 w 142970"/>
                <a:gd name="connsiteY8" fmla="*/ 14383 h 250983"/>
                <a:gd name="connsiteX9" fmla="*/ 24194 w 142970"/>
                <a:gd name="connsiteY9" fmla="*/ 236601 h 250983"/>
                <a:gd name="connsiteX10" fmla="*/ 64865 w 142970"/>
                <a:gd name="connsiteY10" fmla="*/ 236696 h 250983"/>
                <a:gd name="connsiteX11" fmla="*/ 64865 w 142970"/>
                <a:gd name="connsiteY11" fmla="*/ 37719 h 250983"/>
                <a:gd name="connsiteX12" fmla="*/ 79153 w 142970"/>
                <a:gd name="connsiteY12" fmla="*/ 37719 h 250983"/>
                <a:gd name="connsiteX13" fmla="*/ 79153 w 142970"/>
                <a:gd name="connsiteY13" fmla="*/ 236601 h 25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970" h="250983">
                  <a:moveTo>
                    <a:pt x="132398" y="250984"/>
                  </a:moveTo>
                  <a:lnTo>
                    <a:pt x="10573" y="250793"/>
                  </a:lnTo>
                  <a:lnTo>
                    <a:pt x="0" y="0"/>
                  </a:lnTo>
                  <a:lnTo>
                    <a:pt x="142970" y="190"/>
                  </a:lnTo>
                  <a:lnTo>
                    <a:pt x="132398" y="250984"/>
                  </a:lnTo>
                  <a:close/>
                  <a:moveTo>
                    <a:pt x="79248" y="236601"/>
                  </a:moveTo>
                  <a:lnTo>
                    <a:pt x="118682" y="236696"/>
                  </a:lnTo>
                  <a:lnTo>
                    <a:pt x="128016" y="14478"/>
                  </a:lnTo>
                  <a:lnTo>
                    <a:pt x="14859" y="14383"/>
                  </a:lnTo>
                  <a:lnTo>
                    <a:pt x="24194" y="236601"/>
                  </a:lnTo>
                  <a:lnTo>
                    <a:pt x="64865" y="236696"/>
                  </a:lnTo>
                  <a:lnTo>
                    <a:pt x="64865" y="37719"/>
                  </a:lnTo>
                  <a:lnTo>
                    <a:pt x="79153" y="37719"/>
                  </a:lnTo>
                  <a:lnTo>
                    <a:pt x="79153" y="236601"/>
                  </a:ln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A452A37-B438-4DCB-A4CA-F31E32C081F3}"/>
                </a:ext>
              </a:extLst>
            </p:cNvPr>
            <p:cNvSpPr/>
            <p:nvPr/>
          </p:nvSpPr>
          <p:spPr>
            <a:xfrm>
              <a:off x="7535798" y="3262883"/>
              <a:ext cx="225075" cy="264033"/>
            </a:xfrm>
            <a:custGeom>
              <a:avLst/>
              <a:gdLst>
                <a:gd name="connsiteX0" fmla="*/ 209836 w 225075"/>
                <a:gd name="connsiteY0" fmla="*/ 264033 h 264033"/>
                <a:gd name="connsiteX1" fmla="*/ 176499 w 225075"/>
                <a:gd name="connsiteY1" fmla="*/ 264033 h 264033"/>
                <a:gd name="connsiteX2" fmla="*/ 169355 w 225075"/>
                <a:gd name="connsiteY2" fmla="*/ 256889 h 264033"/>
                <a:gd name="connsiteX3" fmla="*/ 169355 w 225075"/>
                <a:gd name="connsiteY3" fmla="*/ 222695 h 264033"/>
                <a:gd name="connsiteX4" fmla="*/ 55817 w 225075"/>
                <a:gd name="connsiteY4" fmla="*/ 222695 h 264033"/>
                <a:gd name="connsiteX5" fmla="*/ 55817 w 225075"/>
                <a:gd name="connsiteY5" fmla="*/ 256889 h 264033"/>
                <a:gd name="connsiteX6" fmla="*/ 48673 w 225075"/>
                <a:gd name="connsiteY6" fmla="*/ 264033 h 264033"/>
                <a:gd name="connsiteX7" fmla="*/ 15336 w 225075"/>
                <a:gd name="connsiteY7" fmla="*/ 264033 h 264033"/>
                <a:gd name="connsiteX8" fmla="*/ 8192 w 225075"/>
                <a:gd name="connsiteY8" fmla="*/ 257175 h 264033"/>
                <a:gd name="connsiteX9" fmla="*/ 0 w 225075"/>
                <a:gd name="connsiteY9" fmla="*/ 70199 h 264033"/>
                <a:gd name="connsiteX10" fmla="*/ 69818 w 225075"/>
                <a:gd name="connsiteY10" fmla="*/ 0 h 264033"/>
                <a:gd name="connsiteX11" fmla="*/ 142970 w 225075"/>
                <a:gd name="connsiteY11" fmla="*/ 0 h 264033"/>
                <a:gd name="connsiteX12" fmla="*/ 142970 w 225075"/>
                <a:gd name="connsiteY12" fmla="*/ 0 h 264033"/>
                <a:gd name="connsiteX13" fmla="*/ 142970 w 225075"/>
                <a:gd name="connsiteY13" fmla="*/ 0 h 264033"/>
                <a:gd name="connsiteX14" fmla="*/ 155163 w 225075"/>
                <a:gd name="connsiteY14" fmla="*/ 0 h 264033"/>
                <a:gd name="connsiteX15" fmla="*/ 225076 w 225075"/>
                <a:gd name="connsiteY15" fmla="*/ 69818 h 264033"/>
                <a:gd name="connsiteX16" fmla="*/ 216884 w 225075"/>
                <a:gd name="connsiteY16" fmla="*/ 257080 h 264033"/>
                <a:gd name="connsiteX17" fmla="*/ 209836 w 225075"/>
                <a:gd name="connsiteY17" fmla="*/ 264033 h 264033"/>
                <a:gd name="connsiteX18" fmla="*/ 183738 w 225075"/>
                <a:gd name="connsiteY18" fmla="*/ 249746 h 264033"/>
                <a:gd name="connsiteX19" fmla="*/ 203073 w 225075"/>
                <a:gd name="connsiteY19" fmla="*/ 249746 h 264033"/>
                <a:gd name="connsiteX20" fmla="*/ 210979 w 225075"/>
                <a:gd name="connsiteY20" fmla="*/ 69628 h 264033"/>
                <a:gd name="connsiteX21" fmla="*/ 155353 w 225075"/>
                <a:gd name="connsiteY21" fmla="*/ 14383 h 264033"/>
                <a:gd name="connsiteX22" fmla="*/ 146018 w 225075"/>
                <a:gd name="connsiteY22" fmla="*/ 14383 h 264033"/>
                <a:gd name="connsiteX23" fmla="*/ 118682 w 225075"/>
                <a:gd name="connsiteY23" fmla="*/ 40005 h 264033"/>
                <a:gd name="connsiteX24" fmla="*/ 108871 w 225075"/>
                <a:gd name="connsiteY24" fmla="*/ 40005 h 264033"/>
                <a:gd name="connsiteX25" fmla="*/ 81534 w 225075"/>
                <a:gd name="connsiteY25" fmla="*/ 14383 h 264033"/>
                <a:gd name="connsiteX26" fmla="*/ 70009 w 225075"/>
                <a:gd name="connsiteY26" fmla="*/ 14383 h 264033"/>
                <a:gd name="connsiteX27" fmla="*/ 14478 w 225075"/>
                <a:gd name="connsiteY27" fmla="*/ 69913 h 264033"/>
                <a:gd name="connsiteX28" fmla="*/ 22384 w 225075"/>
                <a:gd name="connsiteY28" fmla="*/ 249746 h 264033"/>
                <a:gd name="connsiteX29" fmla="*/ 41720 w 225075"/>
                <a:gd name="connsiteY29" fmla="*/ 249746 h 264033"/>
                <a:gd name="connsiteX30" fmla="*/ 41720 w 225075"/>
                <a:gd name="connsiteY30" fmla="*/ 215551 h 264033"/>
                <a:gd name="connsiteX31" fmla="*/ 48863 w 225075"/>
                <a:gd name="connsiteY31" fmla="*/ 208407 h 264033"/>
                <a:gd name="connsiteX32" fmla="*/ 176689 w 225075"/>
                <a:gd name="connsiteY32" fmla="*/ 208407 h 264033"/>
                <a:gd name="connsiteX33" fmla="*/ 183833 w 225075"/>
                <a:gd name="connsiteY33" fmla="*/ 215551 h 264033"/>
                <a:gd name="connsiteX34" fmla="*/ 183833 w 225075"/>
                <a:gd name="connsiteY34" fmla="*/ 249746 h 264033"/>
                <a:gd name="connsiteX35" fmla="*/ 102299 w 225075"/>
                <a:gd name="connsiteY35" fmla="*/ 14383 h 264033"/>
                <a:gd name="connsiteX36" fmla="*/ 113634 w 225075"/>
                <a:gd name="connsiteY36" fmla="*/ 25051 h 264033"/>
                <a:gd name="connsiteX37" fmla="*/ 124969 w 225075"/>
                <a:gd name="connsiteY37" fmla="*/ 14383 h 264033"/>
                <a:gd name="connsiteX38" fmla="*/ 102299 w 225075"/>
                <a:gd name="connsiteY38" fmla="*/ 14383 h 26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5075" h="264033">
                  <a:moveTo>
                    <a:pt x="209836" y="264033"/>
                  </a:moveTo>
                  <a:lnTo>
                    <a:pt x="176499" y="264033"/>
                  </a:lnTo>
                  <a:cubicBezTo>
                    <a:pt x="172594" y="264033"/>
                    <a:pt x="169355" y="260795"/>
                    <a:pt x="169355" y="256889"/>
                  </a:cubicBezTo>
                  <a:lnTo>
                    <a:pt x="169355" y="222695"/>
                  </a:lnTo>
                  <a:lnTo>
                    <a:pt x="55817" y="222695"/>
                  </a:lnTo>
                  <a:lnTo>
                    <a:pt x="55817" y="256889"/>
                  </a:lnTo>
                  <a:cubicBezTo>
                    <a:pt x="55817" y="260795"/>
                    <a:pt x="52578" y="264033"/>
                    <a:pt x="48673" y="264033"/>
                  </a:cubicBezTo>
                  <a:lnTo>
                    <a:pt x="15336" y="264033"/>
                  </a:lnTo>
                  <a:cubicBezTo>
                    <a:pt x="11525" y="264033"/>
                    <a:pt x="8382" y="260985"/>
                    <a:pt x="8192" y="257175"/>
                  </a:cubicBezTo>
                  <a:lnTo>
                    <a:pt x="0" y="70199"/>
                  </a:lnTo>
                  <a:cubicBezTo>
                    <a:pt x="0" y="31337"/>
                    <a:pt x="31338" y="0"/>
                    <a:pt x="69818" y="0"/>
                  </a:cubicBezTo>
                  <a:lnTo>
                    <a:pt x="142970" y="0"/>
                  </a:lnTo>
                  <a:cubicBezTo>
                    <a:pt x="142970" y="0"/>
                    <a:pt x="142970" y="0"/>
                    <a:pt x="142970" y="0"/>
                  </a:cubicBezTo>
                  <a:lnTo>
                    <a:pt x="142970" y="0"/>
                  </a:lnTo>
                  <a:lnTo>
                    <a:pt x="155163" y="0"/>
                  </a:lnTo>
                  <a:cubicBezTo>
                    <a:pt x="193643" y="0"/>
                    <a:pt x="225076" y="31337"/>
                    <a:pt x="225076" y="69818"/>
                  </a:cubicBezTo>
                  <a:lnTo>
                    <a:pt x="216884" y="257080"/>
                  </a:lnTo>
                  <a:cubicBezTo>
                    <a:pt x="216789" y="261080"/>
                    <a:pt x="213646" y="264033"/>
                    <a:pt x="209836" y="264033"/>
                  </a:cubicBezTo>
                  <a:close/>
                  <a:moveTo>
                    <a:pt x="183738" y="249746"/>
                  </a:moveTo>
                  <a:lnTo>
                    <a:pt x="203073" y="249746"/>
                  </a:lnTo>
                  <a:lnTo>
                    <a:pt x="210979" y="69628"/>
                  </a:lnTo>
                  <a:cubicBezTo>
                    <a:pt x="210979" y="39338"/>
                    <a:pt x="186024" y="14383"/>
                    <a:pt x="155353" y="14383"/>
                  </a:cubicBezTo>
                  <a:lnTo>
                    <a:pt x="146018" y="14383"/>
                  </a:lnTo>
                  <a:lnTo>
                    <a:pt x="118682" y="40005"/>
                  </a:lnTo>
                  <a:cubicBezTo>
                    <a:pt x="115920" y="42577"/>
                    <a:pt x="111633" y="42577"/>
                    <a:pt x="108871" y="40005"/>
                  </a:cubicBezTo>
                  <a:lnTo>
                    <a:pt x="81534" y="14383"/>
                  </a:lnTo>
                  <a:lnTo>
                    <a:pt x="70009" y="14383"/>
                  </a:lnTo>
                  <a:cubicBezTo>
                    <a:pt x="39338" y="14383"/>
                    <a:pt x="14478" y="39338"/>
                    <a:pt x="14478" y="69913"/>
                  </a:cubicBezTo>
                  <a:lnTo>
                    <a:pt x="22384" y="249746"/>
                  </a:lnTo>
                  <a:lnTo>
                    <a:pt x="41720" y="249746"/>
                  </a:lnTo>
                  <a:lnTo>
                    <a:pt x="41720" y="215551"/>
                  </a:lnTo>
                  <a:cubicBezTo>
                    <a:pt x="41720" y="211646"/>
                    <a:pt x="44958" y="208407"/>
                    <a:pt x="48863" y="208407"/>
                  </a:cubicBezTo>
                  <a:lnTo>
                    <a:pt x="176689" y="208407"/>
                  </a:lnTo>
                  <a:cubicBezTo>
                    <a:pt x="180594" y="208407"/>
                    <a:pt x="183833" y="211646"/>
                    <a:pt x="183833" y="215551"/>
                  </a:cubicBezTo>
                  <a:lnTo>
                    <a:pt x="183833" y="249746"/>
                  </a:lnTo>
                  <a:close/>
                  <a:moveTo>
                    <a:pt x="102299" y="14383"/>
                  </a:moveTo>
                  <a:lnTo>
                    <a:pt x="113634" y="25051"/>
                  </a:lnTo>
                  <a:lnTo>
                    <a:pt x="124969" y="14383"/>
                  </a:lnTo>
                  <a:lnTo>
                    <a:pt x="102299" y="14383"/>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96648EA-C9CC-448E-97F6-412347BA0ECF}"/>
                </a:ext>
              </a:extLst>
            </p:cNvPr>
            <p:cNvSpPr/>
            <p:nvPr/>
          </p:nvSpPr>
          <p:spPr>
            <a:xfrm>
              <a:off x="7577328" y="3339846"/>
              <a:ext cx="142112" cy="138588"/>
            </a:xfrm>
            <a:custGeom>
              <a:avLst/>
              <a:gdLst>
                <a:gd name="connsiteX0" fmla="*/ 14288 w 142112"/>
                <a:gd name="connsiteY0" fmla="*/ 138589 h 138588"/>
                <a:gd name="connsiteX1" fmla="*/ 0 w 142112"/>
                <a:gd name="connsiteY1" fmla="*/ 138589 h 138588"/>
                <a:gd name="connsiteX2" fmla="*/ 0 w 142112"/>
                <a:gd name="connsiteY2" fmla="*/ 286 h 138588"/>
                <a:gd name="connsiteX3" fmla="*/ 14288 w 142112"/>
                <a:gd name="connsiteY3" fmla="*/ 286 h 138588"/>
                <a:gd name="connsiteX4" fmla="*/ 14288 w 142112"/>
                <a:gd name="connsiteY4" fmla="*/ 138589 h 138588"/>
                <a:gd name="connsiteX5" fmla="*/ 142113 w 142112"/>
                <a:gd name="connsiteY5" fmla="*/ 138303 h 138588"/>
                <a:gd name="connsiteX6" fmla="*/ 127825 w 142112"/>
                <a:gd name="connsiteY6" fmla="*/ 138303 h 138588"/>
                <a:gd name="connsiteX7" fmla="*/ 127825 w 142112"/>
                <a:gd name="connsiteY7" fmla="*/ 0 h 138588"/>
                <a:gd name="connsiteX8" fmla="*/ 142113 w 142112"/>
                <a:gd name="connsiteY8" fmla="*/ 0 h 138588"/>
                <a:gd name="connsiteX9" fmla="*/ 142113 w 142112"/>
                <a:gd name="connsiteY9" fmla="*/ 138303 h 1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38588">
                  <a:moveTo>
                    <a:pt x="14288" y="138589"/>
                  </a:moveTo>
                  <a:lnTo>
                    <a:pt x="0" y="138589"/>
                  </a:lnTo>
                  <a:lnTo>
                    <a:pt x="0" y="286"/>
                  </a:lnTo>
                  <a:lnTo>
                    <a:pt x="14288" y="286"/>
                  </a:lnTo>
                  <a:lnTo>
                    <a:pt x="14288" y="138589"/>
                  </a:lnTo>
                  <a:close/>
                  <a:moveTo>
                    <a:pt x="142113" y="138303"/>
                  </a:moveTo>
                  <a:lnTo>
                    <a:pt x="127825" y="138303"/>
                  </a:lnTo>
                  <a:lnTo>
                    <a:pt x="127825" y="0"/>
                  </a:lnTo>
                  <a:lnTo>
                    <a:pt x="142113" y="0"/>
                  </a:lnTo>
                  <a:lnTo>
                    <a:pt x="142113" y="138303"/>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CF04C25-35A6-490B-B26F-70B3EF27333C}"/>
                </a:ext>
              </a:extLst>
            </p:cNvPr>
            <p:cNvSpPr/>
            <p:nvPr/>
          </p:nvSpPr>
          <p:spPr>
            <a:xfrm>
              <a:off x="7623145" y="3287744"/>
              <a:ext cx="50477" cy="144779"/>
            </a:xfrm>
            <a:custGeom>
              <a:avLst/>
              <a:gdLst>
                <a:gd name="connsiteX0" fmla="*/ 25239 w 50477"/>
                <a:gd name="connsiteY0" fmla="*/ 144780 h 144779"/>
                <a:gd name="connsiteX1" fmla="*/ 19238 w 50477"/>
                <a:gd name="connsiteY1" fmla="*/ 141541 h 144779"/>
                <a:gd name="connsiteX2" fmla="*/ 1141 w 50477"/>
                <a:gd name="connsiteY2" fmla="*/ 113538 h 144779"/>
                <a:gd name="connsiteX3" fmla="*/ 93 w 50477"/>
                <a:gd name="connsiteY3" fmla="*/ 108394 h 144779"/>
                <a:gd name="connsiteX4" fmla="*/ 19143 w 50477"/>
                <a:gd name="connsiteY4" fmla="*/ 5810 h 144779"/>
                <a:gd name="connsiteX5" fmla="*/ 26191 w 50477"/>
                <a:gd name="connsiteY5" fmla="*/ 0 h 144779"/>
                <a:gd name="connsiteX6" fmla="*/ 26287 w 50477"/>
                <a:gd name="connsiteY6" fmla="*/ 0 h 144779"/>
                <a:gd name="connsiteX7" fmla="*/ 33240 w 50477"/>
                <a:gd name="connsiteY7" fmla="*/ 6001 h 144779"/>
                <a:gd name="connsiteX8" fmla="*/ 50385 w 50477"/>
                <a:gd name="connsiteY8" fmla="*/ 107918 h 144779"/>
                <a:gd name="connsiteX9" fmla="*/ 49337 w 50477"/>
                <a:gd name="connsiteY9" fmla="*/ 112871 h 144779"/>
                <a:gd name="connsiteX10" fmla="*/ 31239 w 50477"/>
                <a:gd name="connsiteY10" fmla="*/ 141541 h 144779"/>
                <a:gd name="connsiteX11" fmla="*/ 25239 w 50477"/>
                <a:gd name="connsiteY11" fmla="*/ 144780 h 144779"/>
                <a:gd name="connsiteX12" fmla="*/ 25239 w 50477"/>
                <a:gd name="connsiteY12" fmla="*/ 144780 h 144779"/>
                <a:gd name="connsiteX13" fmla="*/ 14761 w 50477"/>
                <a:gd name="connsiteY13" fmla="*/ 108109 h 144779"/>
                <a:gd name="connsiteX14" fmla="*/ 25239 w 50477"/>
                <a:gd name="connsiteY14" fmla="*/ 124301 h 144779"/>
                <a:gd name="connsiteX15" fmla="*/ 35906 w 50477"/>
                <a:gd name="connsiteY15" fmla="*/ 107347 h 144779"/>
                <a:gd name="connsiteX16" fmla="*/ 25905 w 50477"/>
                <a:gd name="connsiteY16" fmla="*/ 47911 h 144779"/>
                <a:gd name="connsiteX17" fmla="*/ 14761 w 50477"/>
                <a:gd name="connsiteY17" fmla="*/ 108109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477" h="144779">
                  <a:moveTo>
                    <a:pt x="25239" y="144780"/>
                  </a:moveTo>
                  <a:cubicBezTo>
                    <a:pt x="22857" y="144780"/>
                    <a:pt x="20571" y="143542"/>
                    <a:pt x="19238" y="141541"/>
                  </a:cubicBezTo>
                  <a:lnTo>
                    <a:pt x="1141" y="113538"/>
                  </a:lnTo>
                  <a:cubicBezTo>
                    <a:pt x="188" y="112014"/>
                    <a:pt x="-193" y="110109"/>
                    <a:pt x="93" y="108394"/>
                  </a:cubicBezTo>
                  <a:lnTo>
                    <a:pt x="19143" y="5810"/>
                  </a:lnTo>
                  <a:cubicBezTo>
                    <a:pt x="19809" y="2381"/>
                    <a:pt x="22762" y="0"/>
                    <a:pt x="26191" y="0"/>
                  </a:cubicBezTo>
                  <a:cubicBezTo>
                    <a:pt x="26191" y="0"/>
                    <a:pt x="26191" y="0"/>
                    <a:pt x="26287" y="0"/>
                  </a:cubicBezTo>
                  <a:cubicBezTo>
                    <a:pt x="29716" y="0"/>
                    <a:pt x="32668" y="2572"/>
                    <a:pt x="33240" y="6001"/>
                  </a:cubicBezTo>
                  <a:lnTo>
                    <a:pt x="50385" y="107918"/>
                  </a:lnTo>
                  <a:cubicBezTo>
                    <a:pt x="50671" y="109633"/>
                    <a:pt x="50289" y="111442"/>
                    <a:pt x="49337" y="112871"/>
                  </a:cubicBezTo>
                  <a:lnTo>
                    <a:pt x="31239" y="141541"/>
                  </a:lnTo>
                  <a:cubicBezTo>
                    <a:pt x="30001" y="143446"/>
                    <a:pt x="27715" y="144684"/>
                    <a:pt x="25239" y="144780"/>
                  </a:cubicBezTo>
                  <a:cubicBezTo>
                    <a:pt x="25334" y="144780"/>
                    <a:pt x="25239" y="144780"/>
                    <a:pt x="25239" y="144780"/>
                  </a:cubicBezTo>
                  <a:close/>
                  <a:moveTo>
                    <a:pt x="14761" y="108109"/>
                  </a:moveTo>
                  <a:lnTo>
                    <a:pt x="25239" y="124301"/>
                  </a:lnTo>
                  <a:lnTo>
                    <a:pt x="35906" y="107347"/>
                  </a:lnTo>
                  <a:lnTo>
                    <a:pt x="25905" y="47911"/>
                  </a:lnTo>
                  <a:lnTo>
                    <a:pt x="14761" y="108109"/>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CEAFA8B-413B-4BB3-A2D5-88649E6CF4B3}"/>
                </a:ext>
              </a:extLst>
            </p:cNvPr>
            <p:cNvSpPr/>
            <p:nvPr/>
          </p:nvSpPr>
          <p:spPr>
            <a:xfrm>
              <a:off x="7459972" y="3212210"/>
              <a:ext cx="105553" cy="432816"/>
            </a:xfrm>
            <a:custGeom>
              <a:avLst/>
              <a:gdLst>
                <a:gd name="connsiteX0" fmla="*/ 14391 w 105553"/>
                <a:gd name="connsiteY0" fmla="*/ 432816 h 432816"/>
                <a:gd name="connsiteX1" fmla="*/ 7247 w 105553"/>
                <a:gd name="connsiteY1" fmla="*/ 425958 h 432816"/>
                <a:gd name="connsiteX2" fmla="*/ 8 w 105553"/>
                <a:gd name="connsiteY2" fmla="*/ 253079 h 432816"/>
                <a:gd name="connsiteX3" fmla="*/ 2008 w 105553"/>
                <a:gd name="connsiteY3" fmla="*/ 247841 h 432816"/>
                <a:gd name="connsiteX4" fmla="*/ 7152 w 105553"/>
                <a:gd name="connsiteY4" fmla="*/ 245650 h 432816"/>
                <a:gd name="connsiteX5" fmla="*/ 87352 w 105553"/>
                <a:gd name="connsiteY5" fmla="*/ 245554 h 432816"/>
                <a:gd name="connsiteX6" fmla="*/ 87352 w 105553"/>
                <a:gd name="connsiteY6" fmla="*/ 245554 h 432816"/>
                <a:gd name="connsiteX7" fmla="*/ 94496 w 105553"/>
                <a:gd name="connsiteY7" fmla="*/ 252698 h 432816"/>
                <a:gd name="connsiteX8" fmla="*/ 87352 w 105553"/>
                <a:gd name="connsiteY8" fmla="*/ 259842 h 432816"/>
                <a:gd name="connsiteX9" fmla="*/ 14581 w 105553"/>
                <a:gd name="connsiteY9" fmla="*/ 259937 h 432816"/>
                <a:gd name="connsiteX10" fmla="*/ 21249 w 105553"/>
                <a:gd name="connsiteY10" fmla="*/ 418529 h 432816"/>
                <a:gd name="connsiteX11" fmla="*/ 86590 w 105553"/>
                <a:gd name="connsiteY11" fmla="*/ 418433 h 432816"/>
                <a:gd name="connsiteX12" fmla="*/ 91258 w 105553"/>
                <a:gd name="connsiteY12" fmla="*/ 307277 h 432816"/>
                <a:gd name="connsiteX13" fmla="*/ 98687 w 105553"/>
                <a:gd name="connsiteY13" fmla="*/ 300419 h 432816"/>
                <a:gd name="connsiteX14" fmla="*/ 105545 w 105553"/>
                <a:gd name="connsiteY14" fmla="*/ 307848 h 432816"/>
                <a:gd name="connsiteX15" fmla="*/ 100592 w 105553"/>
                <a:gd name="connsiteY15" fmla="*/ 425863 h 432816"/>
                <a:gd name="connsiteX16" fmla="*/ 93448 w 105553"/>
                <a:gd name="connsiteY16" fmla="*/ 432721 h 432816"/>
                <a:gd name="connsiteX17" fmla="*/ 14391 w 105553"/>
                <a:gd name="connsiteY17" fmla="*/ 432816 h 432816"/>
                <a:gd name="connsiteX18" fmla="*/ 14391 w 105553"/>
                <a:gd name="connsiteY18" fmla="*/ 432816 h 432816"/>
                <a:gd name="connsiteX19" fmla="*/ 53252 w 105553"/>
                <a:gd name="connsiteY19" fmla="*/ 89726 h 432816"/>
                <a:gd name="connsiteX20" fmla="*/ 8390 w 105553"/>
                <a:gd name="connsiteY20" fmla="*/ 44863 h 432816"/>
                <a:gd name="connsiteX21" fmla="*/ 53252 w 105553"/>
                <a:gd name="connsiteY21" fmla="*/ 0 h 432816"/>
                <a:gd name="connsiteX22" fmla="*/ 98115 w 105553"/>
                <a:gd name="connsiteY22" fmla="*/ 44863 h 432816"/>
                <a:gd name="connsiteX23" fmla="*/ 53252 w 105553"/>
                <a:gd name="connsiteY23" fmla="*/ 89726 h 432816"/>
                <a:gd name="connsiteX24" fmla="*/ 53252 w 105553"/>
                <a:gd name="connsiteY24" fmla="*/ 14192 h 432816"/>
                <a:gd name="connsiteX25" fmla="*/ 22678 w 105553"/>
                <a:gd name="connsiteY25" fmla="*/ 44768 h 432816"/>
                <a:gd name="connsiteX26" fmla="*/ 53252 w 105553"/>
                <a:gd name="connsiteY26" fmla="*/ 75343 h 432816"/>
                <a:gd name="connsiteX27" fmla="*/ 83828 w 105553"/>
                <a:gd name="connsiteY27" fmla="*/ 44768 h 432816"/>
                <a:gd name="connsiteX28" fmla="*/ 53252 w 105553"/>
                <a:gd name="connsiteY28" fmla="*/ 14192 h 43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5553" h="432816">
                  <a:moveTo>
                    <a:pt x="14391" y="432816"/>
                  </a:moveTo>
                  <a:cubicBezTo>
                    <a:pt x="10581" y="432816"/>
                    <a:pt x="7437" y="429768"/>
                    <a:pt x="7247" y="425958"/>
                  </a:cubicBezTo>
                  <a:lnTo>
                    <a:pt x="8" y="253079"/>
                  </a:lnTo>
                  <a:cubicBezTo>
                    <a:pt x="-87" y="251174"/>
                    <a:pt x="675" y="249269"/>
                    <a:pt x="2008" y="247841"/>
                  </a:cubicBezTo>
                  <a:cubicBezTo>
                    <a:pt x="3342" y="246412"/>
                    <a:pt x="5247" y="245650"/>
                    <a:pt x="7152" y="245650"/>
                  </a:cubicBezTo>
                  <a:lnTo>
                    <a:pt x="87352" y="245554"/>
                  </a:lnTo>
                  <a:lnTo>
                    <a:pt x="87352" y="245554"/>
                  </a:lnTo>
                  <a:cubicBezTo>
                    <a:pt x="91258" y="245554"/>
                    <a:pt x="94496" y="248698"/>
                    <a:pt x="94496" y="252698"/>
                  </a:cubicBezTo>
                  <a:cubicBezTo>
                    <a:pt x="94496" y="256699"/>
                    <a:pt x="91352" y="259842"/>
                    <a:pt x="87352" y="259842"/>
                  </a:cubicBezTo>
                  <a:lnTo>
                    <a:pt x="14581" y="259937"/>
                  </a:lnTo>
                  <a:lnTo>
                    <a:pt x="21249" y="418529"/>
                  </a:lnTo>
                  <a:lnTo>
                    <a:pt x="86590" y="418433"/>
                  </a:lnTo>
                  <a:lnTo>
                    <a:pt x="91258" y="307277"/>
                  </a:lnTo>
                  <a:cubicBezTo>
                    <a:pt x="91448" y="303371"/>
                    <a:pt x="94972" y="300228"/>
                    <a:pt x="98687" y="300419"/>
                  </a:cubicBezTo>
                  <a:cubicBezTo>
                    <a:pt x="102592" y="300609"/>
                    <a:pt x="105735" y="303943"/>
                    <a:pt x="105545" y="307848"/>
                  </a:cubicBezTo>
                  <a:lnTo>
                    <a:pt x="100592" y="425863"/>
                  </a:lnTo>
                  <a:cubicBezTo>
                    <a:pt x="100401" y="429673"/>
                    <a:pt x="97258" y="432721"/>
                    <a:pt x="93448" y="432721"/>
                  </a:cubicBezTo>
                  <a:lnTo>
                    <a:pt x="14391" y="432816"/>
                  </a:lnTo>
                  <a:lnTo>
                    <a:pt x="14391" y="432816"/>
                  </a:lnTo>
                  <a:close/>
                  <a:moveTo>
                    <a:pt x="53252" y="89726"/>
                  </a:moveTo>
                  <a:cubicBezTo>
                    <a:pt x="28488" y="89726"/>
                    <a:pt x="8390" y="69628"/>
                    <a:pt x="8390" y="44863"/>
                  </a:cubicBezTo>
                  <a:cubicBezTo>
                    <a:pt x="8390" y="20098"/>
                    <a:pt x="28488" y="0"/>
                    <a:pt x="53252" y="0"/>
                  </a:cubicBezTo>
                  <a:cubicBezTo>
                    <a:pt x="78018" y="0"/>
                    <a:pt x="98115" y="20098"/>
                    <a:pt x="98115" y="44863"/>
                  </a:cubicBezTo>
                  <a:cubicBezTo>
                    <a:pt x="98115" y="69533"/>
                    <a:pt x="78018" y="89726"/>
                    <a:pt x="53252" y="89726"/>
                  </a:cubicBezTo>
                  <a:close/>
                  <a:moveTo>
                    <a:pt x="53252" y="14192"/>
                  </a:moveTo>
                  <a:cubicBezTo>
                    <a:pt x="36394" y="14192"/>
                    <a:pt x="22678" y="27908"/>
                    <a:pt x="22678" y="44768"/>
                  </a:cubicBezTo>
                  <a:cubicBezTo>
                    <a:pt x="22678" y="61627"/>
                    <a:pt x="36394" y="75343"/>
                    <a:pt x="53252" y="75343"/>
                  </a:cubicBezTo>
                  <a:cubicBezTo>
                    <a:pt x="70112" y="75343"/>
                    <a:pt x="83828" y="61627"/>
                    <a:pt x="83828" y="44768"/>
                  </a:cubicBezTo>
                  <a:cubicBezTo>
                    <a:pt x="83828" y="27908"/>
                    <a:pt x="70112" y="14192"/>
                    <a:pt x="53252" y="14192"/>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F364E7D0-B232-4D96-9C8F-CF5E6954551A}"/>
                </a:ext>
              </a:extLst>
            </p:cNvPr>
            <p:cNvSpPr/>
            <p:nvPr/>
          </p:nvSpPr>
          <p:spPr>
            <a:xfrm>
              <a:off x="7506366" y="3487102"/>
              <a:ext cx="14287" cy="150685"/>
            </a:xfrm>
            <a:custGeom>
              <a:avLst/>
              <a:gdLst>
                <a:gd name="connsiteX0" fmla="*/ 0 w 14287"/>
                <a:gd name="connsiteY0" fmla="*/ 0 h 150685"/>
                <a:gd name="connsiteX1" fmla="*/ 14288 w 14287"/>
                <a:gd name="connsiteY1" fmla="*/ 0 h 150685"/>
                <a:gd name="connsiteX2" fmla="*/ 14288 w 14287"/>
                <a:gd name="connsiteY2" fmla="*/ 150686 h 150685"/>
                <a:gd name="connsiteX3" fmla="*/ 0 w 14287"/>
                <a:gd name="connsiteY3" fmla="*/ 150686 h 150685"/>
              </a:gdLst>
              <a:ahLst/>
              <a:cxnLst>
                <a:cxn ang="0">
                  <a:pos x="connsiteX0" y="connsiteY0"/>
                </a:cxn>
                <a:cxn ang="0">
                  <a:pos x="connsiteX1" y="connsiteY1"/>
                </a:cxn>
                <a:cxn ang="0">
                  <a:pos x="connsiteX2" y="connsiteY2"/>
                </a:cxn>
                <a:cxn ang="0">
                  <a:pos x="connsiteX3" y="connsiteY3"/>
                </a:cxn>
              </a:cxnLst>
              <a:rect l="l" t="t" r="r" b="b"/>
              <a:pathLst>
                <a:path w="14287" h="150685">
                  <a:moveTo>
                    <a:pt x="0" y="0"/>
                  </a:moveTo>
                  <a:lnTo>
                    <a:pt x="14288" y="0"/>
                  </a:lnTo>
                  <a:lnTo>
                    <a:pt x="14288" y="150686"/>
                  </a:lnTo>
                  <a:lnTo>
                    <a:pt x="0" y="150686"/>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ED9C2F1-C758-49D8-86B6-7392DCD223CC}"/>
                </a:ext>
              </a:extLst>
            </p:cNvPr>
            <p:cNvSpPr/>
            <p:nvPr/>
          </p:nvSpPr>
          <p:spPr>
            <a:xfrm>
              <a:off x="7429690" y="3305365"/>
              <a:ext cx="124872" cy="196881"/>
            </a:xfrm>
            <a:custGeom>
              <a:avLst/>
              <a:gdLst>
                <a:gd name="connsiteX0" fmla="*/ 37529 w 124872"/>
                <a:gd name="connsiteY0" fmla="*/ 196882 h 196881"/>
                <a:gd name="connsiteX1" fmla="*/ 13145 w 124872"/>
                <a:gd name="connsiteY1" fmla="*/ 196882 h 196881"/>
                <a:gd name="connsiteX2" fmla="*/ 6001 w 124872"/>
                <a:gd name="connsiteY2" fmla="*/ 190024 h 196881"/>
                <a:gd name="connsiteX3" fmla="*/ 0 w 124872"/>
                <a:gd name="connsiteY3" fmla="*/ 53340 h 196881"/>
                <a:gd name="connsiteX4" fmla="*/ 52959 w 124872"/>
                <a:gd name="connsiteY4" fmla="*/ 0 h 196881"/>
                <a:gd name="connsiteX5" fmla="*/ 61913 w 124872"/>
                <a:gd name="connsiteY5" fmla="*/ 0 h 196881"/>
                <a:gd name="connsiteX6" fmla="*/ 68103 w 124872"/>
                <a:gd name="connsiteY6" fmla="*/ 3620 h 196881"/>
                <a:gd name="connsiteX7" fmla="*/ 83439 w 124872"/>
                <a:gd name="connsiteY7" fmla="*/ 30290 h 196881"/>
                <a:gd name="connsiteX8" fmla="*/ 98774 w 124872"/>
                <a:gd name="connsiteY8" fmla="*/ 3620 h 196881"/>
                <a:gd name="connsiteX9" fmla="*/ 104965 w 124872"/>
                <a:gd name="connsiteY9" fmla="*/ 0 h 196881"/>
                <a:gd name="connsiteX10" fmla="*/ 115443 w 124872"/>
                <a:gd name="connsiteY10" fmla="*/ 0 h 196881"/>
                <a:gd name="connsiteX11" fmla="*/ 122587 w 124872"/>
                <a:gd name="connsiteY11" fmla="*/ 7144 h 196881"/>
                <a:gd name="connsiteX12" fmla="*/ 115443 w 124872"/>
                <a:gd name="connsiteY12" fmla="*/ 14288 h 196881"/>
                <a:gd name="connsiteX13" fmla="*/ 109061 w 124872"/>
                <a:gd name="connsiteY13" fmla="*/ 14288 h 196881"/>
                <a:gd name="connsiteX14" fmla="*/ 89630 w 124872"/>
                <a:gd name="connsiteY14" fmla="*/ 48196 h 196881"/>
                <a:gd name="connsiteX15" fmla="*/ 77248 w 124872"/>
                <a:gd name="connsiteY15" fmla="*/ 48196 h 196881"/>
                <a:gd name="connsiteX16" fmla="*/ 57817 w 124872"/>
                <a:gd name="connsiteY16" fmla="*/ 14288 h 196881"/>
                <a:gd name="connsiteX17" fmla="*/ 53054 w 124872"/>
                <a:gd name="connsiteY17" fmla="*/ 14288 h 196881"/>
                <a:gd name="connsiteX18" fmla="*/ 14383 w 124872"/>
                <a:gd name="connsiteY18" fmla="*/ 52959 h 196881"/>
                <a:gd name="connsiteX19" fmla="*/ 20098 w 124872"/>
                <a:gd name="connsiteY19" fmla="*/ 182499 h 196881"/>
                <a:gd name="connsiteX20" fmla="*/ 30480 w 124872"/>
                <a:gd name="connsiteY20" fmla="*/ 182499 h 196881"/>
                <a:gd name="connsiteX21" fmla="*/ 30480 w 124872"/>
                <a:gd name="connsiteY21" fmla="*/ 159449 h 196881"/>
                <a:gd name="connsiteX22" fmla="*/ 37623 w 124872"/>
                <a:gd name="connsiteY22" fmla="*/ 152305 h 196881"/>
                <a:gd name="connsiteX23" fmla="*/ 117729 w 124872"/>
                <a:gd name="connsiteY23" fmla="*/ 152305 h 196881"/>
                <a:gd name="connsiteX24" fmla="*/ 124873 w 124872"/>
                <a:gd name="connsiteY24" fmla="*/ 159449 h 196881"/>
                <a:gd name="connsiteX25" fmla="*/ 117729 w 124872"/>
                <a:gd name="connsiteY25" fmla="*/ 166592 h 196881"/>
                <a:gd name="connsiteX26" fmla="*/ 44767 w 124872"/>
                <a:gd name="connsiteY26" fmla="*/ 166592 h 196881"/>
                <a:gd name="connsiteX27" fmla="*/ 44767 w 124872"/>
                <a:gd name="connsiteY27" fmla="*/ 189643 h 196881"/>
                <a:gd name="connsiteX28" fmla="*/ 37529 w 124872"/>
                <a:gd name="connsiteY28" fmla="*/ 196882 h 19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872" h="196881">
                  <a:moveTo>
                    <a:pt x="37529" y="196882"/>
                  </a:moveTo>
                  <a:lnTo>
                    <a:pt x="13145" y="196882"/>
                  </a:lnTo>
                  <a:cubicBezTo>
                    <a:pt x="9334" y="196882"/>
                    <a:pt x="6191" y="193834"/>
                    <a:pt x="6001" y="190024"/>
                  </a:cubicBezTo>
                  <a:lnTo>
                    <a:pt x="0" y="53340"/>
                  </a:lnTo>
                  <a:cubicBezTo>
                    <a:pt x="0" y="23813"/>
                    <a:pt x="23813" y="0"/>
                    <a:pt x="52959" y="0"/>
                  </a:cubicBezTo>
                  <a:lnTo>
                    <a:pt x="61913" y="0"/>
                  </a:lnTo>
                  <a:cubicBezTo>
                    <a:pt x="64484" y="0"/>
                    <a:pt x="66865" y="1334"/>
                    <a:pt x="68103" y="3620"/>
                  </a:cubicBezTo>
                  <a:lnTo>
                    <a:pt x="83439" y="30290"/>
                  </a:lnTo>
                  <a:lnTo>
                    <a:pt x="98774" y="3620"/>
                  </a:lnTo>
                  <a:cubicBezTo>
                    <a:pt x="100013" y="1429"/>
                    <a:pt x="102394" y="0"/>
                    <a:pt x="104965" y="0"/>
                  </a:cubicBezTo>
                  <a:lnTo>
                    <a:pt x="115443" y="0"/>
                  </a:lnTo>
                  <a:cubicBezTo>
                    <a:pt x="119348" y="0"/>
                    <a:pt x="122587" y="3238"/>
                    <a:pt x="122587" y="7144"/>
                  </a:cubicBezTo>
                  <a:cubicBezTo>
                    <a:pt x="122587" y="11049"/>
                    <a:pt x="119348" y="14288"/>
                    <a:pt x="115443" y="14288"/>
                  </a:cubicBezTo>
                  <a:lnTo>
                    <a:pt x="109061" y="14288"/>
                  </a:lnTo>
                  <a:lnTo>
                    <a:pt x="89630" y="48196"/>
                  </a:lnTo>
                  <a:cubicBezTo>
                    <a:pt x="87058" y="52673"/>
                    <a:pt x="79820" y="52673"/>
                    <a:pt x="77248" y="48196"/>
                  </a:cubicBezTo>
                  <a:lnTo>
                    <a:pt x="57817" y="14288"/>
                  </a:lnTo>
                  <a:lnTo>
                    <a:pt x="53054" y="14288"/>
                  </a:lnTo>
                  <a:cubicBezTo>
                    <a:pt x="31718" y="14288"/>
                    <a:pt x="14383" y="31623"/>
                    <a:pt x="14383" y="52959"/>
                  </a:cubicBezTo>
                  <a:lnTo>
                    <a:pt x="20098" y="182499"/>
                  </a:lnTo>
                  <a:lnTo>
                    <a:pt x="30480" y="182499"/>
                  </a:lnTo>
                  <a:lnTo>
                    <a:pt x="30480" y="159449"/>
                  </a:lnTo>
                  <a:cubicBezTo>
                    <a:pt x="30480" y="155543"/>
                    <a:pt x="33718" y="152305"/>
                    <a:pt x="37623" y="152305"/>
                  </a:cubicBezTo>
                  <a:lnTo>
                    <a:pt x="117729" y="152305"/>
                  </a:lnTo>
                  <a:cubicBezTo>
                    <a:pt x="121634" y="152305"/>
                    <a:pt x="124873" y="155543"/>
                    <a:pt x="124873" y="159449"/>
                  </a:cubicBezTo>
                  <a:cubicBezTo>
                    <a:pt x="124873" y="163354"/>
                    <a:pt x="121634" y="166592"/>
                    <a:pt x="117729" y="166592"/>
                  </a:cubicBezTo>
                  <a:lnTo>
                    <a:pt x="44767" y="166592"/>
                  </a:lnTo>
                  <a:lnTo>
                    <a:pt x="44767" y="189643"/>
                  </a:lnTo>
                  <a:cubicBezTo>
                    <a:pt x="44672" y="193643"/>
                    <a:pt x="41529" y="196882"/>
                    <a:pt x="37529" y="196882"/>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0502BA22-BE7F-4478-B10B-891FDDB9CF5A}"/>
                </a:ext>
              </a:extLst>
            </p:cNvPr>
            <p:cNvSpPr/>
            <p:nvPr/>
          </p:nvSpPr>
          <p:spPr>
            <a:xfrm>
              <a:off x="7460170" y="3363468"/>
              <a:ext cx="14287" cy="101155"/>
            </a:xfrm>
            <a:custGeom>
              <a:avLst/>
              <a:gdLst>
                <a:gd name="connsiteX0" fmla="*/ 0 w 14287"/>
                <a:gd name="connsiteY0" fmla="*/ 0 h 101155"/>
                <a:gd name="connsiteX1" fmla="*/ 14287 w 14287"/>
                <a:gd name="connsiteY1" fmla="*/ 0 h 101155"/>
                <a:gd name="connsiteX2" fmla="*/ 14287 w 14287"/>
                <a:gd name="connsiteY2" fmla="*/ 101155 h 101155"/>
                <a:gd name="connsiteX3" fmla="*/ 0 w 14287"/>
                <a:gd name="connsiteY3" fmla="*/ 101155 h 101155"/>
              </a:gdLst>
              <a:ahLst/>
              <a:cxnLst>
                <a:cxn ang="0">
                  <a:pos x="connsiteX0" y="connsiteY0"/>
                </a:cxn>
                <a:cxn ang="0">
                  <a:pos x="connsiteX1" y="connsiteY1"/>
                </a:cxn>
                <a:cxn ang="0">
                  <a:pos x="connsiteX2" y="connsiteY2"/>
                </a:cxn>
                <a:cxn ang="0">
                  <a:pos x="connsiteX3" y="connsiteY3"/>
                </a:cxn>
              </a:cxnLst>
              <a:rect l="l" t="t" r="r" b="b"/>
              <a:pathLst>
                <a:path w="14287" h="101155">
                  <a:moveTo>
                    <a:pt x="0" y="0"/>
                  </a:moveTo>
                  <a:lnTo>
                    <a:pt x="14287" y="0"/>
                  </a:lnTo>
                  <a:lnTo>
                    <a:pt x="14287" y="101155"/>
                  </a:lnTo>
                  <a:lnTo>
                    <a:pt x="0" y="101155"/>
                  </a:lnTo>
                  <a:close/>
                </a:path>
              </a:pathLst>
            </a:custGeom>
            <a:grpFill/>
            <a:ln w="9525" cap="flat">
              <a:noFill/>
              <a:prstDash val="solid"/>
              <a:miter/>
            </a:ln>
          </p:spPr>
          <p:txBody>
            <a:bodyPr rtlCol="0" anchor="ctr"/>
            <a:lstStyle/>
            <a:p>
              <a:endParaRPr lang="en-US"/>
            </a:p>
          </p:txBody>
        </p:sp>
      </p:grpSp>
      <p:grpSp>
        <p:nvGrpSpPr>
          <p:cNvPr id="118" name="Graphic 1">
            <a:extLst>
              <a:ext uri="{FF2B5EF4-FFF2-40B4-BE49-F238E27FC236}">
                <a16:creationId xmlns:a16="http://schemas.microsoft.com/office/drawing/2014/main" id="{CC50BA69-F633-4C77-A22B-F8F9957FFD6A}"/>
              </a:ext>
            </a:extLst>
          </p:cNvPr>
          <p:cNvGrpSpPr/>
          <p:nvPr/>
        </p:nvGrpSpPr>
        <p:grpSpPr>
          <a:xfrm>
            <a:off x="5810465" y="3476549"/>
            <a:ext cx="571071" cy="767280"/>
            <a:chOff x="8382364" y="6165876"/>
            <a:chExt cx="436087" cy="585918"/>
          </a:xfrm>
          <a:solidFill>
            <a:schemeClr val="accent1"/>
          </a:solidFill>
        </p:grpSpPr>
        <p:sp>
          <p:nvSpPr>
            <p:cNvPr id="119" name="Freeform: Shape 118">
              <a:extLst>
                <a:ext uri="{FF2B5EF4-FFF2-40B4-BE49-F238E27FC236}">
                  <a16:creationId xmlns:a16="http://schemas.microsoft.com/office/drawing/2014/main" id="{269C1188-45A0-4C73-83E2-A2F14BBBF220}"/>
                </a:ext>
              </a:extLst>
            </p:cNvPr>
            <p:cNvSpPr/>
            <p:nvPr/>
          </p:nvSpPr>
          <p:spPr>
            <a:xfrm>
              <a:off x="8382364" y="6165876"/>
              <a:ext cx="436087" cy="585918"/>
            </a:xfrm>
            <a:custGeom>
              <a:avLst/>
              <a:gdLst>
                <a:gd name="connsiteX0" fmla="*/ 220139 w 436087"/>
                <a:gd name="connsiteY0" fmla="*/ 585919 h 585918"/>
                <a:gd name="connsiteX1" fmla="*/ 215948 w 436087"/>
                <a:gd name="connsiteY1" fmla="*/ 585919 h 585918"/>
                <a:gd name="connsiteX2" fmla="*/ 213090 w 436087"/>
                <a:gd name="connsiteY2" fmla="*/ 585347 h 585918"/>
                <a:gd name="connsiteX3" fmla="*/ 302 w 436087"/>
                <a:gd name="connsiteY3" fmla="*/ 140339 h 585918"/>
                <a:gd name="connsiteX4" fmla="*/ 1825 w 436087"/>
                <a:gd name="connsiteY4" fmla="*/ 83665 h 585918"/>
                <a:gd name="connsiteX5" fmla="*/ 6302 w 436087"/>
                <a:gd name="connsiteY5" fmla="*/ 77189 h 585918"/>
                <a:gd name="connsiteX6" fmla="*/ 82692 w 436087"/>
                <a:gd name="connsiteY6" fmla="*/ 46137 h 585918"/>
                <a:gd name="connsiteX7" fmla="*/ 89360 w 436087"/>
                <a:gd name="connsiteY7" fmla="*/ 46804 h 585918"/>
                <a:gd name="connsiteX8" fmla="*/ 92503 w 436087"/>
                <a:gd name="connsiteY8" fmla="*/ 52709 h 585918"/>
                <a:gd name="connsiteX9" fmla="*/ 92503 w 436087"/>
                <a:gd name="connsiteY9" fmla="*/ 78618 h 585918"/>
                <a:gd name="connsiteX10" fmla="*/ 161464 w 436087"/>
                <a:gd name="connsiteY10" fmla="*/ 54234 h 585918"/>
                <a:gd name="connsiteX11" fmla="*/ 161464 w 436087"/>
                <a:gd name="connsiteY11" fmla="*/ 25468 h 585918"/>
                <a:gd name="connsiteX12" fmla="*/ 166132 w 436087"/>
                <a:gd name="connsiteY12" fmla="*/ 18800 h 585918"/>
                <a:gd name="connsiteX13" fmla="*/ 215090 w 436087"/>
                <a:gd name="connsiteY13" fmla="*/ 608 h 585918"/>
                <a:gd name="connsiteX14" fmla="*/ 219472 w 436087"/>
                <a:gd name="connsiteY14" fmla="*/ 131 h 585918"/>
                <a:gd name="connsiteX15" fmla="*/ 220900 w 436087"/>
                <a:gd name="connsiteY15" fmla="*/ 512 h 585918"/>
                <a:gd name="connsiteX16" fmla="*/ 269954 w 436087"/>
                <a:gd name="connsiteY16" fmla="*/ 18705 h 585918"/>
                <a:gd name="connsiteX17" fmla="*/ 274621 w 436087"/>
                <a:gd name="connsiteY17" fmla="*/ 25373 h 585918"/>
                <a:gd name="connsiteX18" fmla="*/ 274621 w 436087"/>
                <a:gd name="connsiteY18" fmla="*/ 54138 h 585918"/>
                <a:gd name="connsiteX19" fmla="*/ 343582 w 436087"/>
                <a:gd name="connsiteY19" fmla="*/ 78522 h 585918"/>
                <a:gd name="connsiteX20" fmla="*/ 343582 w 436087"/>
                <a:gd name="connsiteY20" fmla="*/ 52614 h 585918"/>
                <a:gd name="connsiteX21" fmla="*/ 346726 w 436087"/>
                <a:gd name="connsiteY21" fmla="*/ 46708 h 585918"/>
                <a:gd name="connsiteX22" fmla="*/ 353393 w 436087"/>
                <a:gd name="connsiteY22" fmla="*/ 46042 h 585918"/>
                <a:gd name="connsiteX23" fmla="*/ 429783 w 436087"/>
                <a:gd name="connsiteY23" fmla="*/ 77093 h 585918"/>
                <a:gd name="connsiteX24" fmla="*/ 434261 w 436087"/>
                <a:gd name="connsiteY24" fmla="*/ 83570 h 585918"/>
                <a:gd name="connsiteX25" fmla="*/ 435784 w 436087"/>
                <a:gd name="connsiteY25" fmla="*/ 140244 h 585918"/>
                <a:gd name="connsiteX26" fmla="*/ 435784 w 436087"/>
                <a:gd name="connsiteY26" fmla="*/ 140244 h 585918"/>
                <a:gd name="connsiteX27" fmla="*/ 222996 w 436087"/>
                <a:gd name="connsiteY27" fmla="*/ 585252 h 585918"/>
                <a:gd name="connsiteX28" fmla="*/ 220139 w 436087"/>
                <a:gd name="connsiteY28" fmla="*/ 585919 h 585918"/>
                <a:gd name="connsiteX29" fmla="*/ 217376 w 436087"/>
                <a:gd name="connsiteY29" fmla="*/ 571631 h 585918"/>
                <a:gd name="connsiteX30" fmla="*/ 218614 w 436087"/>
                <a:gd name="connsiteY30" fmla="*/ 571631 h 585918"/>
                <a:gd name="connsiteX31" fmla="*/ 421402 w 436087"/>
                <a:gd name="connsiteY31" fmla="*/ 140815 h 585918"/>
                <a:gd name="connsiteX32" fmla="*/ 421402 w 436087"/>
                <a:gd name="connsiteY32" fmla="*/ 140815 h 585918"/>
                <a:gd name="connsiteX33" fmla="*/ 420068 w 436087"/>
                <a:gd name="connsiteY33" fmla="*/ 88714 h 585918"/>
                <a:gd name="connsiteX34" fmla="*/ 357774 w 436087"/>
                <a:gd name="connsiteY34" fmla="*/ 63473 h 585918"/>
                <a:gd name="connsiteX35" fmla="*/ 357774 w 436087"/>
                <a:gd name="connsiteY35" fmla="*/ 88904 h 585918"/>
                <a:gd name="connsiteX36" fmla="*/ 354727 w 436087"/>
                <a:gd name="connsiteY36" fmla="*/ 94715 h 585918"/>
                <a:gd name="connsiteX37" fmla="*/ 348249 w 436087"/>
                <a:gd name="connsiteY37" fmla="*/ 95572 h 585918"/>
                <a:gd name="connsiteX38" fmla="*/ 265001 w 436087"/>
                <a:gd name="connsiteY38" fmla="*/ 66140 h 585918"/>
                <a:gd name="connsiteX39" fmla="*/ 260239 w 436087"/>
                <a:gd name="connsiteY39" fmla="*/ 59377 h 585918"/>
                <a:gd name="connsiteX40" fmla="*/ 260239 w 436087"/>
                <a:gd name="connsiteY40" fmla="*/ 30516 h 585918"/>
                <a:gd name="connsiteX41" fmla="*/ 217948 w 436087"/>
                <a:gd name="connsiteY41" fmla="*/ 14800 h 585918"/>
                <a:gd name="connsiteX42" fmla="*/ 175657 w 436087"/>
                <a:gd name="connsiteY42" fmla="*/ 30516 h 585918"/>
                <a:gd name="connsiteX43" fmla="*/ 175657 w 436087"/>
                <a:gd name="connsiteY43" fmla="*/ 59377 h 585918"/>
                <a:gd name="connsiteX44" fmla="*/ 170894 w 436087"/>
                <a:gd name="connsiteY44" fmla="*/ 66140 h 585918"/>
                <a:gd name="connsiteX45" fmla="*/ 87646 w 436087"/>
                <a:gd name="connsiteY45" fmla="*/ 95572 h 585918"/>
                <a:gd name="connsiteX46" fmla="*/ 81169 w 436087"/>
                <a:gd name="connsiteY46" fmla="*/ 94715 h 585918"/>
                <a:gd name="connsiteX47" fmla="*/ 78121 w 436087"/>
                <a:gd name="connsiteY47" fmla="*/ 88904 h 585918"/>
                <a:gd name="connsiteX48" fmla="*/ 78121 w 436087"/>
                <a:gd name="connsiteY48" fmla="*/ 63473 h 585918"/>
                <a:gd name="connsiteX49" fmla="*/ 15827 w 436087"/>
                <a:gd name="connsiteY49" fmla="*/ 88714 h 585918"/>
                <a:gd name="connsiteX50" fmla="*/ 14494 w 436087"/>
                <a:gd name="connsiteY50" fmla="*/ 140815 h 585918"/>
                <a:gd name="connsiteX51" fmla="*/ 217376 w 436087"/>
                <a:gd name="connsiteY51" fmla="*/ 571631 h 585918"/>
                <a:gd name="connsiteX52" fmla="*/ 215948 w 436087"/>
                <a:gd name="connsiteY52" fmla="*/ 542008 h 585918"/>
                <a:gd name="connsiteX53" fmla="*/ 213090 w 436087"/>
                <a:gd name="connsiteY53" fmla="*/ 541437 h 585918"/>
                <a:gd name="connsiteX54" fmla="*/ 35830 w 436087"/>
                <a:gd name="connsiteY54" fmla="*/ 138434 h 585918"/>
                <a:gd name="connsiteX55" fmla="*/ 40783 w 436087"/>
                <a:gd name="connsiteY55" fmla="*/ 132338 h 585918"/>
                <a:gd name="connsiteX56" fmla="*/ 213757 w 436087"/>
                <a:gd name="connsiteY56" fmla="*/ 77189 h 585918"/>
                <a:gd name="connsiteX57" fmla="*/ 218138 w 436087"/>
                <a:gd name="connsiteY57" fmla="*/ 77189 h 585918"/>
                <a:gd name="connsiteX58" fmla="*/ 391112 w 436087"/>
                <a:gd name="connsiteY58" fmla="*/ 132338 h 585918"/>
                <a:gd name="connsiteX59" fmla="*/ 396065 w 436087"/>
                <a:gd name="connsiteY59" fmla="*/ 138434 h 585918"/>
                <a:gd name="connsiteX60" fmla="*/ 218805 w 436087"/>
                <a:gd name="connsiteY60" fmla="*/ 541437 h 585918"/>
                <a:gd name="connsiteX61" fmla="*/ 215948 w 436087"/>
                <a:gd name="connsiteY61" fmla="*/ 542008 h 585918"/>
                <a:gd name="connsiteX62" fmla="*/ 49641 w 436087"/>
                <a:gd name="connsiteY62" fmla="*/ 144435 h 585918"/>
                <a:gd name="connsiteX63" fmla="*/ 215948 w 436087"/>
                <a:gd name="connsiteY63" fmla="*/ 527054 h 585918"/>
                <a:gd name="connsiteX64" fmla="*/ 382254 w 436087"/>
                <a:gd name="connsiteY64" fmla="*/ 144435 h 585918"/>
                <a:gd name="connsiteX65" fmla="*/ 215948 w 436087"/>
                <a:gd name="connsiteY65" fmla="*/ 91476 h 585918"/>
                <a:gd name="connsiteX66" fmla="*/ 49641 w 436087"/>
                <a:gd name="connsiteY66" fmla="*/ 144435 h 58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36087" h="585918">
                  <a:moveTo>
                    <a:pt x="220139" y="585919"/>
                  </a:moveTo>
                  <a:lnTo>
                    <a:pt x="215948" y="585919"/>
                  </a:lnTo>
                  <a:cubicBezTo>
                    <a:pt x="214995" y="585919"/>
                    <a:pt x="214043" y="585728"/>
                    <a:pt x="213090" y="585347"/>
                  </a:cubicBezTo>
                  <a:cubicBezTo>
                    <a:pt x="5826" y="496479"/>
                    <a:pt x="-2175" y="222254"/>
                    <a:pt x="302" y="140339"/>
                  </a:cubicBezTo>
                  <a:cubicBezTo>
                    <a:pt x="682" y="126623"/>
                    <a:pt x="1825" y="83665"/>
                    <a:pt x="1825" y="83665"/>
                  </a:cubicBezTo>
                  <a:cubicBezTo>
                    <a:pt x="1921" y="80808"/>
                    <a:pt x="3635" y="78332"/>
                    <a:pt x="6302" y="77189"/>
                  </a:cubicBezTo>
                  <a:lnTo>
                    <a:pt x="82692" y="46137"/>
                  </a:lnTo>
                  <a:cubicBezTo>
                    <a:pt x="84884" y="45280"/>
                    <a:pt x="87360" y="45470"/>
                    <a:pt x="89360" y="46804"/>
                  </a:cubicBezTo>
                  <a:cubicBezTo>
                    <a:pt x="91361" y="48137"/>
                    <a:pt x="92503" y="50328"/>
                    <a:pt x="92503" y="52709"/>
                  </a:cubicBezTo>
                  <a:lnTo>
                    <a:pt x="92503" y="78618"/>
                  </a:lnTo>
                  <a:lnTo>
                    <a:pt x="161464" y="54234"/>
                  </a:lnTo>
                  <a:lnTo>
                    <a:pt x="161464" y="25468"/>
                  </a:lnTo>
                  <a:cubicBezTo>
                    <a:pt x="161464" y="22515"/>
                    <a:pt x="163369" y="19848"/>
                    <a:pt x="166132" y="18800"/>
                  </a:cubicBezTo>
                  <a:lnTo>
                    <a:pt x="215090" y="608"/>
                  </a:lnTo>
                  <a:cubicBezTo>
                    <a:pt x="216424" y="36"/>
                    <a:pt x="217948" y="-154"/>
                    <a:pt x="219472" y="131"/>
                  </a:cubicBezTo>
                  <a:cubicBezTo>
                    <a:pt x="219948" y="226"/>
                    <a:pt x="220424" y="417"/>
                    <a:pt x="220900" y="512"/>
                  </a:cubicBezTo>
                  <a:lnTo>
                    <a:pt x="269954" y="18705"/>
                  </a:lnTo>
                  <a:cubicBezTo>
                    <a:pt x="272716" y="19753"/>
                    <a:pt x="274621" y="22420"/>
                    <a:pt x="274621" y="25373"/>
                  </a:cubicBezTo>
                  <a:lnTo>
                    <a:pt x="274621" y="54138"/>
                  </a:lnTo>
                  <a:lnTo>
                    <a:pt x="343582" y="78522"/>
                  </a:lnTo>
                  <a:lnTo>
                    <a:pt x="343582" y="52614"/>
                  </a:lnTo>
                  <a:cubicBezTo>
                    <a:pt x="343582" y="50233"/>
                    <a:pt x="344725" y="48042"/>
                    <a:pt x="346726" y="46708"/>
                  </a:cubicBezTo>
                  <a:cubicBezTo>
                    <a:pt x="348726" y="45375"/>
                    <a:pt x="351202" y="45089"/>
                    <a:pt x="353393" y="46042"/>
                  </a:cubicBezTo>
                  <a:lnTo>
                    <a:pt x="429783" y="77093"/>
                  </a:lnTo>
                  <a:cubicBezTo>
                    <a:pt x="432451" y="78141"/>
                    <a:pt x="434165" y="80713"/>
                    <a:pt x="434261" y="83570"/>
                  </a:cubicBezTo>
                  <a:cubicBezTo>
                    <a:pt x="434261" y="83570"/>
                    <a:pt x="435308" y="126528"/>
                    <a:pt x="435784" y="140244"/>
                  </a:cubicBezTo>
                  <a:lnTo>
                    <a:pt x="435784" y="140244"/>
                  </a:lnTo>
                  <a:cubicBezTo>
                    <a:pt x="438261" y="222159"/>
                    <a:pt x="430355" y="496384"/>
                    <a:pt x="222996" y="585252"/>
                  </a:cubicBezTo>
                  <a:cubicBezTo>
                    <a:pt x="222043" y="585728"/>
                    <a:pt x="221091" y="585919"/>
                    <a:pt x="220139" y="585919"/>
                  </a:cubicBezTo>
                  <a:close/>
                  <a:moveTo>
                    <a:pt x="217376" y="571631"/>
                  </a:moveTo>
                  <a:lnTo>
                    <a:pt x="218614" y="571631"/>
                  </a:lnTo>
                  <a:cubicBezTo>
                    <a:pt x="416353" y="485716"/>
                    <a:pt x="423878" y="220254"/>
                    <a:pt x="421402" y="140815"/>
                  </a:cubicBezTo>
                  <a:lnTo>
                    <a:pt x="421402" y="140815"/>
                  </a:lnTo>
                  <a:cubicBezTo>
                    <a:pt x="421116" y="129861"/>
                    <a:pt x="420354" y="100239"/>
                    <a:pt x="420068" y="88714"/>
                  </a:cubicBezTo>
                  <a:lnTo>
                    <a:pt x="357774" y="63473"/>
                  </a:lnTo>
                  <a:lnTo>
                    <a:pt x="357774" y="88904"/>
                  </a:lnTo>
                  <a:cubicBezTo>
                    <a:pt x="357774" y="91190"/>
                    <a:pt x="356632" y="93381"/>
                    <a:pt x="354727" y="94715"/>
                  </a:cubicBezTo>
                  <a:cubicBezTo>
                    <a:pt x="352822" y="96048"/>
                    <a:pt x="350441" y="96429"/>
                    <a:pt x="348249" y="95572"/>
                  </a:cubicBezTo>
                  <a:lnTo>
                    <a:pt x="265001" y="66140"/>
                  </a:lnTo>
                  <a:cubicBezTo>
                    <a:pt x="262144" y="65092"/>
                    <a:pt x="260239" y="62425"/>
                    <a:pt x="260239" y="59377"/>
                  </a:cubicBezTo>
                  <a:lnTo>
                    <a:pt x="260239" y="30516"/>
                  </a:lnTo>
                  <a:lnTo>
                    <a:pt x="217948" y="14800"/>
                  </a:lnTo>
                  <a:lnTo>
                    <a:pt x="175657" y="30516"/>
                  </a:lnTo>
                  <a:lnTo>
                    <a:pt x="175657" y="59377"/>
                  </a:lnTo>
                  <a:cubicBezTo>
                    <a:pt x="175657" y="62425"/>
                    <a:pt x="173752" y="65092"/>
                    <a:pt x="170894" y="66140"/>
                  </a:cubicBezTo>
                  <a:lnTo>
                    <a:pt x="87646" y="95572"/>
                  </a:lnTo>
                  <a:cubicBezTo>
                    <a:pt x="85455" y="96334"/>
                    <a:pt x="83074" y="95953"/>
                    <a:pt x="81169" y="94715"/>
                  </a:cubicBezTo>
                  <a:cubicBezTo>
                    <a:pt x="79264" y="93381"/>
                    <a:pt x="78121" y="91190"/>
                    <a:pt x="78121" y="88904"/>
                  </a:cubicBezTo>
                  <a:lnTo>
                    <a:pt x="78121" y="63473"/>
                  </a:lnTo>
                  <a:lnTo>
                    <a:pt x="15827" y="88714"/>
                  </a:lnTo>
                  <a:cubicBezTo>
                    <a:pt x="15541" y="100239"/>
                    <a:pt x="14780" y="129861"/>
                    <a:pt x="14494" y="140815"/>
                  </a:cubicBezTo>
                  <a:cubicBezTo>
                    <a:pt x="12208" y="220254"/>
                    <a:pt x="19732" y="485716"/>
                    <a:pt x="217376" y="571631"/>
                  </a:cubicBezTo>
                  <a:close/>
                  <a:moveTo>
                    <a:pt x="215948" y="542008"/>
                  </a:moveTo>
                  <a:cubicBezTo>
                    <a:pt x="214995" y="542008"/>
                    <a:pt x="214043" y="541818"/>
                    <a:pt x="213090" y="541437"/>
                  </a:cubicBezTo>
                  <a:cubicBezTo>
                    <a:pt x="6302" y="452855"/>
                    <a:pt x="35449" y="141578"/>
                    <a:pt x="35830" y="138434"/>
                  </a:cubicBezTo>
                  <a:cubicBezTo>
                    <a:pt x="36116" y="135577"/>
                    <a:pt x="38021" y="133196"/>
                    <a:pt x="40783" y="132338"/>
                  </a:cubicBezTo>
                  <a:lnTo>
                    <a:pt x="213757" y="77189"/>
                  </a:lnTo>
                  <a:cubicBezTo>
                    <a:pt x="215186" y="76712"/>
                    <a:pt x="216709" y="76712"/>
                    <a:pt x="218138" y="77189"/>
                  </a:cubicBezTo>
                  <a:lnTo>
                    <a:pt x="391112" y="132338"/>
                  </a:lnTo>
                  <a:cubicBezTo>
                    <a:pt x="393875" y="133196"/>
                    <a:pt x="395780" y="135577"/>
                    <a:pt x="396065" y="138434"/>
                  </a:cubicBezTo>
                  <a:cubicBezTo>
                    <a:pt x="396351" y="141578"/>
                    <a:pt x="425592" y="452855"/>
                    <a:pt x="218805" y="541437"/>
                  </a:cubicBezTo>
                  <a:cubicBezTo>
                    <a:pt x="217852" y="541818"/>
                    <a:pt x="216900" y="542008"/>
                    <a:pt x="215948" y="542008"/>
                  </a:cubicBezTo>
                  <a:close/>
                  <a:moveTo>
                    <a:pt x="49641" y="144435"/>
                  </a:moveTo>
                  <a:cubicBezTo>
                    <a:pt x="46974" y="182726"/>
                    <a:pt x="35163" y="446854"/>
                    <a:pt x="215948" y="527054"/>
                  </a:cubicBezTo>
                  <a:cubicBezTo>
                    <a:pt x="396827" y="446854"/>
                    <a:pt x="384921" y="182821"/>
                    <a:pt x="382254" y="144435"/>
                  </a:cubicBezTo>
                  <a:lnTo>
                    <a:pt x="215948" y="91476"/>
                  </a:lnTo>
                  <a:lnTo>
                    <a:pt x="49641" y="144435"/>
                  </a:ln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4C6CF75-10AE-43EF-A24C-141F065C6E32}"/>
                </a:ext>
              </a:extLst>
            </p:cNvPr>
            <p:cNvSpPr/>
            <p:nvPr/>
          </p:nvSpPr>
          <p:spPr>
            <a:xfrm>
              <a:off x="8436768" y="6249828"/>
              <a:ext cx="323087" cy="450913"/>
            </a:xfrm>
            <a:custGeom>
              <a:avLst/>
              <a:gdLst>
                <a:gd name="connsiteX0" fmla="*/ 168688 w 323087"/>
                <a:gd name="connsiteY0" fmla="*/ 450913 h 450913"/>
                <a:gd name="connsiteX1" fmla="*/ 154400 w 323087"/>
                <a:gd name="connsiteY1" fmla="*/ 450913 h 450913"/>
                <a:gd name="connsiteX2" fmla="*/ 154400 w 323087"/>
                <a:gd name="connsiteY2" fmla="*/ 234791 h 450913"/>
                <a:gd name="connsiteX3" fmla="*/ 0 w 323087"/>
                <a:gd name="connsiteY3" fmla="*/ 234791 h 450913"/>
                <a:gd name="connsiteX4" fmla="*/ 0 w 323087"/>
                <a:gd name="connsiteY4" fmla="*/ 220503 h 450913"/>
                <a:gd name="connsiteX5" fmla="*/ 154400 w 323087"/>
                <a:gd name="connsiteY5" fmla="*/ 220503 h 450913"/>
                <a:gd name="connsiteX6" fmla="*/ 154400 w 323087"/>
                <a:gd name="connsiteY6" fmla="*/ 0 h 450913"/>
                <a:gd name="connsiteX7" fmla="*/ 168688 w 323087"/>
                <a:gd name="connsiteY7" fmla="*/ 0 h 450913"/>
                <a:gd name="connsiteX8" fmla="*/ 168688 w 323087"/>
                <a:gd name="connsiteY8" fmla="*/ 220503 h 450913"/>
                <a:gd name="connsiteX9" fmla="*/ 323088 w 323087"/>
                <a:gd name="connsiteY9" fmla="*/ 220503 h 450913"/>
                <a:gd name="connsiteX10" fmla="*/ 323088 w 323087"/>
                <a:gd name="connsiteY10" fmla="*/ 234791 h 450913"/>
                <a:gd name="connsiteX11" fmla="*/ 168688 w 323087"/>
                <a:gd name="connsiteY11" fmla="*/ 234791 h 4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087" h="450913">
                  <a:moveTo>
                    <a:pt x="168688" y="450913"/>
                  </a:moveTo>
                  <a:lnTo>
                    <a:pt x="154400" y="450913"/>
                  </a:lnTo>
                  <a:lnTo>
                    <a:pt x="154400" y="234791"/>
                  </a:lnTo>
                  <a:lnTo>
                    <a:pt x="0" y="234791"/>
                  </a:lnTo>
                  <a:lnTo>
                    <a:pt x="0" y="220503"/>
                  </a:lnTo>
                  <a:lnTo>
                    <a:pt x="154400" y="220503"/>
                  </a:lnTo>
                  <a:lnTo>
                    <a:pt x="154400" y="0"/>
                  </a:lnTo>
                  <a:lnTo>
                    <a:pt x="168688" y="0"/>
                  </a:lnTo>
                  <a:lnTo>
                    <a:pt x="168688" y="220503"/>
                  </a:lnTo>
                  <a:lnTo>
                    <a:pt x="323088" y="220503"/>
                  </a:lnTo>
                  <a:lnTo>
                    <a:pt x="323088" y="234791"/>
                  </a:lnTo>
                  <a:lnTo>
                    <a:pt x="168688" y="234791"/>
                  </a:lnTo>
                  <a:close/>
                </a:path>
              </a:pathLst>
            </a:custGeom>
            <a:grpFill/>
            <a:ln w="9525" cap="flat">
              <a:noFill/>
              <a:prstDash val="solid"/>
              <a:miter/>
            </a:ln>
          </p:spPr>
          <p:txBody>
            <a:bodyPr rtlCol="0" anchor="ctr"/>
            <a:lstStyle/>
            <a:p>
              <a:endParaRPr lang="en-US"/>
            </a:p>
          </p:txBody>
        </p:sp>
      </p:grpSp>
      <p:grpSp>
        <p:nvGrpSpPr>
          <p:cNvPr id="121" name="Graphic 1">
            <a:extLst>
              <a:ext uri="{FF2B5EF4-FFF2-40B4-BE49-F238E27FC236}">
                <a16:creationId xmlns:a16="http://schemas.microsoft.com/office/drawing/2014/main" id="{8ACF5334-9A1B-43CB-A170-FC03A4ACBA38}"/>
              </a:ext>
            </a:extLst>
          </p:cNvPr>
          <p:cNvGrpSpPr/>
          <p:nvPr/>
        </p:nvGrpSpPr>
        <p:grpSpPr>
          <a:xfrm>
            <a:off x="9297869" y="3465804"/>
            <a:ext cx="975060" cy="788771"/>
            <a:chOff x="8305514" y="2190710"/>
            <a:chExt cx="585716" cy="473813"/>
          </a:xfrm>
          <a:solidFill>
            <a:schemeClr val="accent1"/>
          </a:solidFill>
        </p:grpSpPr>
        <p:sp>
          <p:nvSpPr>
            <p:cNvPr id="122" name="Freeform: Shape 121">
              <a:extLst>
                <a:ext uri="{FF2B5EF4-FFF2-40B4-BE49-F238E27FC236}">
                  <a16:creationId xmlns:a16="http://schemas.microsoft.com/office/drawing/2014/main" id="{1CC40A67-58AA-4322-AA13-2F0740008B4A}"/>
                </a:ext>
              </a:extLst>
            </p:cNvPr>
            <p:cNvSpPr/>
            <p:nvPr/>
          </p:nvSpPr>
          <p:spPr>
            <a:xfrm>
              <a:off x="8409050" y="2600896"/>
              <a:ext cx="166972" cy="63626"/>
            </a:xfrm>
            <a:custGeom>
              <a:avLst/>
              <a:gdLst>
                <a:gd name="connsiteX0" fmla="*/ 159829 w 166972"/>
                <a:gd name="connsiteY0" fmla="*/ 63627 h 63626"/>
                <a:gd name="connsiteX1" fmla="*/ 7144 w 166972"/>
                <a:gd name="connsiteY1" fmla="*/ 63627 h 63626"/>
                <a:gd name="connsiteX2" fmla="*/ 0 w 166972"/>
                <a:gd name="connsiteY2" fmla="*/ 56483 h 63626"/>
                <a:gd name="connsiteX3" fmla="*/ 0 w 166972"/>
                <a:gd name="connsiteY3" fmla="*/ 7144 h 63626"/>
                <a:gd name="connsiteX4" fmla="*/ 7144 w 166972"/>
                <a:gd name="connsiteY4" fmla="*/ 0 h 63626"/>
                <a:gd name="connsiteX5" fmla="*/ 159829 w 166972"/>
                <a:gd name="connsiteY5" fmla="*/ 0 h 63626"/>
                <a:gd name="connsiteX6" fmla="*/ 166973 w 166972"/>
                <a:gd name="connsiteY6" fmla="*/ 7144 h 63626"/>
                <a:gd name="connsiteX7" fmla="*/ 166973 w 166972"/>
                <a:gd name="connsiteY7" fmla="*/ 56483 h 63626"/>
                <a:gd name="connsiteX8" fmla="*/ 159829 w 166972"/>
                <a:gd name="connsiteY8" fmla="*/ 63627 h 63626"/>
                <a:gd name="connsiteX9" fmla="*/ 14192 w 166972"/>
                <a:gd name="connsiteY9" fmla="*/ 49339 h 63626"/>
                <a:gd name="connsiteX10" fmla="*/ 152590 w 166972"/>
                <a:gd name="connsiteY10" fmla="*/ 49339 h 63626"/>
                <a:gd name="connsiteX11" fmla="*/ 152590 w 166972"/>
                <a:gd name="connsiteY11" fmla="*/ 14288 h 63626"/>
                <a:gd name="connsiteX12" fmla="*/ 14192 w 166972"/>
                <a:gd name="connsiteY12" fmla="*/ 14288 h 63626"/>
                <a:gd name="connsiteX13" fmla="*/ 14192 w 166972"/>
                <a:gd name="connsiteY13" fmla="*/ 49339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972" h="63626">
                  <a:moveTo>
                    <a:pt x="159829" y="63627"/>
                  </a:moveTo>
                  <a:lnTo>
                    <a:pt x="7144" y="63627"/>
                  </a:lnTo>
                  <a:cubicBezTo>
                    <a:pt x="3238" y="63627"/>
                    <a:pt x="0" y="60388"/>
                    <a:pt x="0" y="56483"/>
                  </a:cubicBezTo>
                  <a:lnTo>
                    <a:pt x="0" y="7144"/>
                  </a:lnTo>
                  <a:cubicBezTo>
                    <a:pt x="0" y="3238"/>
                    <a:pt x="3238" y="0"/>
                    <a:pt x="7144" y="0"/>
                  </a:cubicBezTo>
                  <a:lnTo>
                    <a:pt x="159829" y="0"/>
                  </a:lnTo>
                  <a:cubicBezTo>
                    <a:pt x="163735" y="0"/>
                    <a:pt x="166973" y="3238"/>
                    <a:pt x="166973" y="7144"/>
                  </a:cubicBezTo>
                  <a:lnTo>
                    <a:pt x="166973" y="56483"/>
                  </a:lnTo>
                  <a:cubicBezTo>
                    <a:pt x="166973" y="60484"/>
                    <a:pt x="163735" y="63627"/>
                    <a:pt x="159829" y="63627"/>
                  </a:cubicBezTo>
                  <a:close/>
                  <a:moveTo>
                    <a:pt x="14192" y="49339"/>
                  </a:moveTo>
                  <a:lnTo>
                    <a:pt x="152590" y="49339"/>
                  </a:lnTo>
                  <a:lnTo>
                    <a:pt x="152590" y="14288"/>
                  </a:lnTo>
                  <a:lnTo>
                    <a:pt x="14192" y="14288"/>
                  </a:lnTo>
                  <a:lnTo>
                    <a:pt x="14192" y="49339"/>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CFA7006-0E04-4220-805E-D0BD37A8B3D1}"/>
                </a:ext>
              </a:extLst>
            </p:cNvPr>
            <p:cNvSpPr/>
            <p:nvPr/>
          </p:nvSpPr>
          <p:spPr>
            <a:xfrm>
              <a:off x="8620982" y="2600896"/>
              <a:ext cx="166972" cy="63626"/>
            </a:xfrm>
            <a:custGeom>
              <a:avLst/>
              <a:gdLst>
                <a:gd name="connsiteX0" fmla="*/ 159829 w 166972"/>
                <a:gd name="connsiteY0" fmla="*/ 63627 h 63626"/>
                <a:gd name="connsiteX1" fmla="*/ 7144 w 166972"/>
                <a:gd name="connsiteY1" fmla="*/ 63627 h 63626"/>
                <a:gd name="connsiteX2" fmla="*/ 0 w 166972"/>
                <a:gd name="connsiteY2" fmla="*/ 56483 h 63626"/>
                <a:gd name="connsiteX3" fmla="*/ 0 w 166972"/>
                <a:gd name="connsiteY3" fmla="*/ 7144 h 63626"/>
                <a:gd name="connsiteX4" fmla="*/ 7144 w 166972"/>
                <a:gd name="connsiteY4" fmla="*/ 0 h 63626"/>
                <a:gd name="connsiteX5" fmla="*/ 159829 w 166972"/>
                <a:gd name="connsiteY5" fmla="*/ 0 h 63626"/>
                <a:gd name="connsiteX6" fmla="*/ 166973 w 166972"/>
                <a:gd name="connsiteY6" fmla="*/ 7144 h 63626"/>
                <a:gd name="connsiteX7" fmla="*/ 166973 w 166972"/>
                <a:gd name="connsiteY7" fmla="*/ 56483 h 63626"/>
                <a:gd name="connsiteX8" fmla="*/ 159829 w 166972"/>
                <a:gd name="connsiteY8" fmla="*/ 63627 h 63626"/>
                <a:gd name="connsiteX9" fmla="*/ 14288 w 166972"/>
                <a:gd name="connsiteY9" fmla="*/ 49339 h 63626"/>
                <a:gd name="connsiteX10" fmla="*/ 152685 w 166972"/>
                <a:gd name="connsiteY10" fmla="*/ 49339 h 63626"/>
                <a:gd name="connsiteX11" fmla="*/ 152685 w 166972"/>
                <a:gd name="connsiteY11" fmla="*/ 14288 h 63626"/>
                <a:gd name="connsiteX12" fmla="*/ 14288 w 166972"/>
                <a:gd name="connsiteY12" fmla="*/ 14288 h 63626"/>
                <a:gd name="connsiteX13" fmla="*/ 14288 w 166972"/>
                <a:gd name="connsiteY13" fmla="*/ 49339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972" h="63626">
                  <a:moveTo>
                    <a:pt x="159829" y="63627"/>
                  </a:moveTo>
                  <a:lnTo>
                    <a:pt x="7144" y="63627"/>
                  </a:lnTo>
                  <a:cubicBezTo>
                    <a:pt x="3238" y="63627"/>
                    <a:pt x="0" y="60388"/>
                    <a:pt x="0" y="56483"/>
                  </a:cubicBezTo>
                  <a:lnTo>
                    <a:pt x="0" y="7144"/>
                  </a:lnTo>
                  <a:cubicBezTo>
                    <a:pt x="0" y="3238"/>
                    <a:pt x="3238" y="0"/>
                    <a:pt x="7144" y="0"/>
                  </a:cubicBezTo>
                  <a:lnTo>
                    <a:pt x="159829" y="0"/>
                  </a:lnTo>
                  <a:cubicBezTo>
                    <a:pt x="163735" y="0"/>
                    <a:pt x="166973" y="3238"/>
                    <a:pt x="166973" y="7144"/>
                  </a:cubicBezTo>
                  <a:lnTo>
                    <a:pt x="166973" y="56483"/>
                  </a:lnTo>
                  <a:cubicBezTo>
                    <a:pt x="166973" y="60484"/>
                    <a:pt x="163735" y="63627"/>
                    <a:pt x="159829" y="63627"/>
                  </a:cubicBezTo>
                  <a:close/>
                  <a:moveTo>
                    <a:pt x="14288" y="49339"/>
                  </a:moveTo>
                  <a:lnTo>
                    <a:pt x="152685" y="49339"/>
                  </a:lnTo>
                  <a:lnTo>
                    <a:pt x="152685" y="14288"/>
                  </a:lnTo>
                  <a:lnTo>
                    <a:pt x="14288" y="14288"/>
                  </a:lnTo>
                  <a:lnTo>
                    <a:pt x="14288" y="49339"/>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64BB9D2-DC55-46F9-B63D-D5D929A105C5}"/>
                </a:ext>
              </a:extLst>
            </p:cNvPr>
            <p:cNvSpPr/>
            <p:nvPr/>
          </p:nvSpPr>
          <p:spPr>
            <a:xfrm>
              <a:off x="8305514" y="2190710"/>
              <a:ext cx="277924" cy="424568"/>
            </a:xfrm>
            <a:custGeom>
              <a:avLst/>
              <a:gdLst>
                <a:gd name="connsiteX0" fmla="*/ 245649 w 277924"/>
                <a:gd name="connsiteY0" fmla="*/ 424569 h 424568"/>
                <a:gd name="connsiteX1" fmla="*/ 123539 w 277924"/>
                <a:gd name="connsiteY1" fmla="*/ 424569 h 424568"/>
                <a:gd name="connsiteX2" fmla="*/ 117919 w 277924"/>
                <a:gd name="connsiteY2" fmla="*/ 421807 h 424568"/>
                <a:gd name="connsiteX3" fmla="*/ 116586 w 277924"/>
                <a:gd name="connsiteY3" fmla="*/ 415711 h 424568"/>
                <a:gd name="connsiteX4" fmla="*/ 111156 w 277924"/>
                <a:gd name="connsiteY4" fmla="*/ 381135 h 424568"/>
                <a:gd name="connsiteX5" fmla="*/ 94488 w 277924"/>
                <a:gd name="connsiteY5" fmla="*/ 369419 h 424568"/>
                <a:gd name="connsiteX6" fmla="*/ 28384 w 277924"/>
                <a:gd name="connsiteY6" fmla="*/ 299029 h 424568"/>
                <a:gd name="connsiteX7" fmla="*/ 3714 w 277924"/>
                <a:gd name="connsiteY7" fmla="*/ 215971 h 424568"/>
                <a:gd name="connsiteX8" fmla="*/ 5524 w 277924"/>
                <a:gd name="connsiteY8" fmla="*/ 189778 h 424568"/>
                <a:gd name="connsiteX9" fmla="*/ 43815 w 277924"/>
                <a:gd name="connsiteY9" fmla="*/ 186634 h 424568"/>
                <a:gd name="connsiteX10" fmla="*/ 70294 w 277924"/>
                <a:gd name="connsiteY10" fmla="*/ 227687 h 424568"/>
                <a:gd name="connsiteX11" fmla="*/ 65722 w 277924"/>
                <a:gd name="connsiteY11" fmla="*/ 179586 h 424568"/>
                <a:gd name="connsiteX12" fmla="*/ 72866 w 277924"/>
                <a:gd name="connsiteY12" fmla="*/ 53761 h 424568"/>
                <a:gd name="connsiteX13" fmla="*/ 72866 w 277924"/>
                <a:gd name="connsiteY13" fmla="*/ 53475 h 424568"/>
                <a:gd name="connsiteX14" fmla="*/ 72866 w 277924"/>
                <a:gd name="connsiteY14" fmla="*/ 53475 h 424568"/>
                <a:gd name="connsiteX15" fmla="*/ 72866 w 277924"/>
                <a:gd name="connsiteY15" fmla="*/ 53475 h 424568"/>
                <a:gd name="connsiteX16" fmla="*/ 72866 w 277924"/>
                <a:gd name="connsiteY16" fmla="*/ 53475 h 424568"/>
                <a:gd name="connsiteX17" fmla="*/ 73152 w 277924"/>
                <a:gd name="connsiteY17" fmla="*/ 49189 h 424568"/>
                <a:gd name="connsiteX18" fmla="*/ 74390 w 277924"/>
                <a:gd name="connsiteY18" fmla="*/ 45569 h 424568"/>
                <a:gd name="connsiteX19" fmla="*/ 83248 w 277924"/>
                <a:gd name="connsiteY19" fmla="*/ 32139 h 424568"/>
                <a:gd name="connsiteX20" fmla="*/ 105727 w 277924"/>
                <a:gd name="connsiteY20" fmla="*/ 24233 h 424568"/>
                <a:gd name="connsiteX21" fmla="*/ 122300 w 277924"/>
                <a:gd name="connsiteY21" fmla="*/ 30139 h 424568"/>
                <a:gd name="connsiteX22" fmla="*/ 122300 w 277924"/>
                <a:gd name="connsiteY22" fmla="*/ 29662 h 424568"/>
                <a:gd name="connsiteX23" fmla="*/ 155447 w 277924"/>
                <a:gd name="connsiteY23" fmla="*/ 40 h 424568"/>
                <a:gd name="connsiteX24" fmla="*/ 177165 w 277924"/>
                <a:gd name="connsiteY24" fmla="*/ 10517 h 424568"/>
                <a:gd name="connsiteX25" fmla="*/ 185070 w 277924"/>
                <a:gd name="connsiteY25" fmla="*/ 33187 h 424568"/>
                <a:gd name="connsiteX26" fmla="*/ 184594 w 277924"/>
                <a:gd name="connsiteY26" fmla="*/ 41378 h 424568"/>
                <a:gd name="connsiteX27" fmla="*/ 197548 w 277924"/>
                <a:gd name="connsiteY27" fmla="*/ 38902 h 424568"/>
                <a:gd name="connsiteX28" fmla="*/ 216408 w 277924"/>
                <a:gd name="connsiteY28" fmla="*/ 47950 h 424568"/>
                <a:gd name="connsiteX29" fmla="*/ 223265 w 277924"/>
                <a:gd name="connsiteY29" fmla="*/ 67667 h 424568"/>
                <a:gd name="connsiteX30" fmla="*/ 221646 w 277924"/>
                <a:gd name="connsiteY30" fmla="*/ 96433 h 424568"/>
                <a:gd name="connsiteX31" fmla="*/ 235077 w 277924"/>
                <a:gd name="connsiteY31" fmla="*/ 93766 h 424568"/>
                <a:gd name="connsiteX32" fmla="*/ 253460 w 277924"/>
                <a:gd name="connsiteY32" fmla="*/ 102624 h 424568"/>
                <a:gd name="connsiteX33" fmla="*/ 260413 w 277924"/>
                <a:gd name="connsiteY33" fmla="*/ 122817 h 424568"/>
                <a:gd name="connsiteX34" fmla="*/ 259842 w 277924"/>
                <a:gd name="connsiteY34" fmla="*/ 132056 h 424568"/>
                <a:gd name="connsiteX35" fmla="*/ 252317 w 277924"/>
                <a:gd name="connsiteY35" fmla="*/ 138819 h 424568"/>
                <a:gd name="connsiteX36" fmla="*/ 245554 w 277924"/>
                <a:gd name="connsiteY36" fmla="*/ 131294 h 424568"/>
                <a:gd name="connsiteX37" fmla="*/ 246125 w 277924"/>
                <a:gd name="connsiteY37" fmla="*/ 122055 h 424568"/>
                <a:gd name="connsiteX38" fmla="*/ 242792 w 277924"/>
                <a:gd name="connsiteY38" fmla="*/ 112149 h 424568"/>
                <a:gd name="connsiteX39" fmla="*/ 234219 w 277924"/>
                <a:gd name="connsiteY39" fmla="*/ 108053 h 424568"/>
                <a:gd name="connsiteX40" fmla="*/ 224599 w 277924"/>
                <a:gd name="connsiteY40" fmla="*/ 111387 h 424568"/>
                <a:gd name="connsiteX41" fmla="*/ 220218 w 277924"/>
                <a:gd name="connsiteY41" fmla="*/ 120531 h 424568"/>
                <a:gd name="connsiteX42" fmla="*/ 220218 w 277924"/>
                <a:gd name="connsiteY42" fmla="*/ 120531 h 424568"/>
                <a:gd name="connsiteX43" fmla="*/ 212693 w 277924"/>
                <a:gd name="connsiteY43" fmla="*/ 127294 h 424568"/>
                <a:gd name="connsiteX44" fmla="*/ 205930 w 277924"/>
                <a:gd name="connsiteY44" fmla="*/ 119769 h 424568"/>
                <a:gd name="connsiteX45" fmla="*/ 208883 w 277924"/>
                <a:gd name="connsiteY45" fmla="*/ 66905 h 424568"/>
                <a:gd name="connsiteX46" fmla="*/ 205644 w 277924"/>
                <a:gd name="connsiteY46" fmla="*/ 57475 h 424568"/>
                <a:gd name="connsiteX47" fmla="*/ 196691 w 277924"/>
                <a:gd name="connsiteY47" fmla="*/ 53189 h 424568"/>
                <a:gd name="connsiteX48" fmla="*/ 187261 w 277924"/>
                <a:gd name="connsiteY48" fmla="*/ 56428 h 424568"/>
                <a:gd name="connsiteX49" fmla="*/ 183355 w 277924"/>
                <a:gd name="connsiteY49" fmla="*/ 62714 h 424568"/>
                <a:gd name="connsiteX50" fmla="*/ 183261 w 277924"/>
                <a:gd name="connsiteY50" fmla="*/ 65381 h 424568"/>
                <a:gd name="connsiteX51" fmla="*/ 176117 w 277924"/>
                <a:gd name="connsiteY51" fmla="*/ 72144 h 424568"/>
                <a:gd name="connsiteX52" fmla="*/ 170783 w 277924"/>
                <a:gd name="connsiteY52" fmla="*/ 69858 h 424568"/>
                <a:gd name="connsiteX53" fmla="*/ 168687 w 277924"/>
                <a:gd name="connsiteY53" fmla="*/ 64524 h 424568"/>
                <a:gd name="connsiteX54" fmla="*/ 169163 w 277924"/>
                <a:gd name="connsiteY54" fmla="*/ 60619 h 424568"/>
                <a:gd name="connsiteX55" fmla="*/ 170688 w 277924"/>
                <a:gd name="connsiteY55" fmla="*/ 32234 h 424568"/>
                <a:gd name="connsiteX56" fmla="*/ 166401 w 277924"/>
                <a:gd name="connsiteY56" fmla="*/ 19852 h 424568"/>
                <a:gd name="connsiteX57" fmla="*/ 154590 w 277924"/>
                <a:gd name="connsiteY57" fmla="*/ 14137 h 424568"/>
                <a:gd name="connsiteX58" fmla="*/ 136493 w 277924"/>
                <a:gd name="connsiteY58" fmla="*/ 30329 h 424568"/>
                <a:gd name="connsiteX59" fmla="*/ 134969 w 277924"/>
                <a:gd name="connsiteY59" fmla="*/ 56618 h 424568"/>
                <a:gd name="connsiteX60" fmla="*/ 134969 w 277924"/>
                <a:gd name="connsiteY60" fmla="*/ 56904 h 424568"/>
                <a:gd name="connsiteX61" fmla="*/ 120681 w 277924"/>
                <a:gd name="connsiteY61" fmla="*/ 56047 h 424568"/>
                <a:gd name="connsiteX62" fmla="*/ 116395 w 277924"/>
                <a:gd name="connsiteY62" fmla="*/ 43855 h 424568"/>
                <a:gd name="connsiteX63" fmla="*/ 104774 w 277924"/>
                <a:gd name="connsiteY63" fmla="*/ 38235 h 424568"/>
                <a:gd name="connsiteX64" fmla="*/ 92583 w 277924"/>
                <a:gd name="connsiteY64" fmla="*/ 42521 h 424568"/>
                <a:gd name="connsiteX65" fmla="*/ 87058 w 277924"/>
                <a:gd name="connsiteY65" fmla="*/ 53761 h 424568"/>
                <a:gd name="connsiteX66" fmla="*/ 79914 w 277924"/>
                <a:gd name="connsiteY66" fmla="*/ 179872 h 424568"/>
                <a:gd name="connsiteX67" fmla="*/ 93249 w 277924"/>
                <a:gd name="connsiteY67" fmla="*/ 271883 h 424568"/>
                <a:gd name="connsiteX68" fmla="*/ 91440 w 277924"/>
                <a:gd name="connsiteY68" fmla="*/ 279027 h 424568"/>
                <a:gd name="connsiteX69" fmla="*/ 85343 w 277924"/>
                <a:gd name="connsiteY69" fmla="*/ 281027 h 424568"/>
                <a:gd name="connsiteX70" fmla="*/ 74104 w 277924"/>
                <a:gd name="connsiteY70" fmla="*/ 280551 h 424568"/>
                <a:gd name="connsiteX71" fmla="*/ 68961 w 277924"/>
                <a:gd name="connsiteY71" fmla="*/ 278455 h 424568"/>
                <a:gd name="connsiteX72" fmla="*/ 66865 w 277924"/>
                <a:gd name="connsiteY72" fmla="*/ 273312 h 424568"/>
                <a:gd name="connsiteX73" fmla="*/ 60579 w 277924"/>
                <a:gd name="connsiteY73" fmla="*/ 243022 h 424568"/>
                <a:gd name="connsiteX74" fmla="*/ 59912 w 277924"/>
                <a:gd name="connsiteY74" fmla="*/ 241213 h 424568"/>
                <a:gd name="connsiteX75" fmla="*/ 37242 w 277924"/>
                <a:gd name="connsiteY75" fmla="*/ 199112 h 424568"/>
                <a:gd name="connsiteX76" fmla="*/ 16002 w 277924"/>
                <a:gd name="connsiteY76" fmla="*/ 199112 h 424568"/>
                <a:gd name="connsiteX77" fmla="*/ 15620 w 277924"/>
                <a:gd name="connsiteY77" fmla="*/ 207970 h 424568"/>
                <a:gd name="connsiteX78" fmla="*/ 42481 w 277924"/>
                <a:gd name="connsiteY78" fmla="*/ 297410 h 424568"/>
                <a:gd name="connsiteX79" fmla="*/ 102298 w 277924"/>
                <a:gd name="connsiteY79" fmla="*/ 357227 h 424568"/>
                <a:gd name="connsiteX80" fmla="*/ 120395 w 277924"/>
                <a:gd name="connsiteY80" fmla="*/ 369991 h 424568"/>
                <a:gd name="connsiteX81" fmla="*/ 131825 w 277924"/>
                <a:gd name="connsiteY81" fmla="*/ 409900 h 424568"/>
                <a:gd name="connsiteX82" fmla="*/ 239934 w 277924"/>
                <a:gd name="connsiteY82" fmla="*/ 409900 h 424568"/>
                <a:gd name="connsiteX83" fmla="*/ 255555 w 277924"/>
                <a:gd name="connsiteY83" fmla="*/ 372086 h 424568"/>
                <a:gd name="connsiteX84" fmla="*/ 264223 w 277924"/>
                <a:gd name="connsiteY84" fmla="*/ 353798 h 424568"/>
                <a:gd name="connsiteX85" fmla="*/ 273558 w 277924"/>
                <a:gd name="connsiteY85" fmla="*/ 349988 h 424568"/>
                <a:gd name="connsiteX86" fmla="*/ 277368 w 277924"/>
                <a:gd name="connsiteY86" fmla="*/ 359323 h 424568"/>
                <a:gd name="connsiteX87" fmla="*/ 268414 w 277924"/>
                <a:gd name="connsiteY87" fmla="*/ 378373 h 424568"/>
                <a:gd name="connsiteX88" fmla="*/ 252602 w 277924"/>
                <a:gd name="connsiteY88" fmla="*/ 418473 h 424568"/>
                <a:gd name="connsiteX89" fmla="*/ 245649 w 277924"/>
                <a:gd name="connsiteY89" fmla="*/ 424569 h 42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7924" h="424568">
                  <a:moveTo>
                    <a:pt x="245649" y="424569"/>
                  </a:moveTo>
                  <a:lnTo>
                    <a:pt x="123539" y="424569"/>
                  </a:lnTo>
                  <a:cubicBezTo>
                    <a:pt x="121348" y="424569"/>
                    <a:pt x="119252" y="423521"/>
                    <a:pt x="117919" y="421807"/>
                  </a:cubicBezTo>
                  <a:cubicBezTo>
                    <a:pt x="116586" y="420092"/>
                    <a:pt x="116109" y="417806"/>
                    <a:pt x="116586" y="415711"/>
                  </a:cubicBezTo>
                  <a:cubicBezTo>
                    <a:pt x="118300" y="408853"/>
                    <a:pt x="120586" y="389326"/>
                    <a:pt x="111156" y="381135"/>
                  </a:cubicBezTo>
                  <a:cubicBezTo>
                    <a:pt x="107918" y="378373"/>
                    <a:pt x="101727" y="374277"/>
                    <a:pt x="94488" y="369419"/>
                  </a:cubicBezTo>
                  <a:cubicBezTo>
                    <a:pt x="69151" y="352655"/>
                    <a:pt x="30955" y="327319"/>
                    <a:pt x="28384" y="299029"/>
                  </a:cubicBezTo>
                  <a:cubicBezTo>
                    <a:pt x="25527" y="267216"/>
                    <a:pt x="11811" y="228640"/>
                    <a:pt x="3714" y="215971"/>
                  </a:cubicBezTo>
                  <a:cubicBezTo>
                    <a:pt x="-1810" y="207399"/>
                    <a:pt x="-1144" y="197112"/>
                    <a:pt x="5524" y="189778"/>
                  </a:cubicBezTo>
                  <a:cubicBezTo>
                    <a:pt x="11905" y="182634"/>
                    <a:pt x="25812" y="177586"/>
                    <a:pt x="43815" y="186634"/>
                  </a:cubicBezTo>
                  <a:cubicBezTo>
                    <a:pt x="56197" y="192826"/>
                    <a:pt x="63817" y="210256"/>
                    <a:pt x="70294" y="227687"/>
                  </a:cubicBezTo>
                  <a:cubicBezTo>
                    <a:pt x="67818" y="211495"/>
                    <a:pt x="65722" y="193969"/>
                    <a:pt x="65722" y="179586"/>
                  </a:cubicBezTo>
                  <a:lnTo>
                    <a:pt x="72866" y="53761"/>
                  </a:lnTo>
                  <a:cubicBezTo>
                    <a:pt x="72866" y="53665"/>
                    <a:pt x="72866" y="53570"/>
                    <a:pt x="72866" y="53475"/>
                  </a:cubicBezTo>
                  <a:cubicBezTo>
                    <a:pt x="72866" y="53475"/>
                    <a:pt x="72866" y="53475"/>
                    <a:pt x="72866" y="53475"/>
                  </a:cubicBezTo>
                  <a:lnTo>
                    <a:pt x="72866" y="53475"/>
                  </a:lnTo>
                  <a:cubicBezTo>
                    <a:pt x="72866" y="53475"/>
                    <a:pt x="72866" y="53475"/>
                    <a:pt x="72866" y="53475"/>
                  </a:cubicBezTo>
                  <a:lnTo>
                    <a:pt x="73152" y="49189"/>
                  </a:lnTo>
                  <a:cubicBezTo>
                    <a:pt x="73247" y="47855"/>
                    <a:pt x="73723" y="46617"/>
                    <a:pt x="74390" y="45569"/>
                  </a:cubicBezTo>
                  <a:cubicBezTo>
                    <a:pt x="76104" y="40426"/>
                    <a:pt x="79057" y="35854"/>
                    <a:pt x="83248" y="32139"/>
                  </a:cubicBezTo>
                  <a:cubicBezTo>
                    <a:pt x="89439" y="26614"/>
                    <a:pt x="97440" y="23852"/>
                    <a:pt x="105727" y="24233"/>
                  </a:cubicBezTo>
                  <a:cubicBezTo>
                    <a:pt x="111823" y="24614"/>
                    <a:pt x="117443" y="26614"/>
                    <a:pt x="122300" y="30139"/>
                  </a:cubicBezTo>
                  <a:lnTo>
                    <a:pt x="122300" y="29662"/>
                  </a:lnTo>
                  <a:cubicBezTo>
                    <a:pt x="123253" y="12327"/>
                    <a:pt x="138398" y="-818"/>
                    <a:pt x="155447" y="40"/>
                  </a:cubicBezTo>
                  <a:cubicBezTo>
                    <a:pt x="163829" y="516"/>
                    <a:pt x="171545" y="4231"/>
                    <a:pt x="177165" y="10517"/>
                  </a:cubicBezTo>
                  <a:cubicBezTo>
                    <a:pt x="182784" y="16804"/>
                    <a:pt x="185547" y="24805"/>
                    <a:pt x="185070" y="33187"/>
                  </a:cubicBezTo>
                  <a:lnTo>
                    <a:pt x="184594" y="41378"/>
                  </a:lnTo>
                  <a:cubicBezTo>
                    <a:pt x="188595" y="39568"/>
                    <a:pt x="193071" y="38711"/>
                    <a:pt x="197548" y="38902"/>
                  </a:cubicBezTo>
                  <a:cubicBezTo>
                    <a:pt x="204787" y="39283"/>
                    <a:pt x="211550" y="42521"/>
                    <a:pt x="216408" y="47950"/>
                  </a:cubicBezTo>
                  <a:cubicBezTo>
                    <a:pt x="221265" y="53380"/>
                    <a:pt x="223742" y="60428"/>
                    <a:pt x="223265" y="67667"/>
                  </a:cubicBezTo>
                  <a:lnTo>
                    <a:pt x="221646" y="96433"/>
                  </a:lnTo>
                  <a:cubicBezTo>
                    <a:pt x="225837" y="94432"/>
                    <a:pt x="230409" y="93575"/>
                    <a:pt x="235077" y="93766"/>
                  </a:cubicBezTo>
                  <a:cubicBezTo>
                    <a:pt x="242220" y="94147"/>
                    <a:pt x="248793" y="97290"/>
                    <a:pt x="253460" y="102624"/>
                  </a:cubicBezTo>
                  <a:cubicBezTo>
                    <a:pt x="258318" y="108148"/>
                    <a:pt x="260794" y="115292"/>
                    <a:pt x="260413" y="122817"/>
                  </a:cubicBezTo>
                  <a:lnTo>
                    <a:pt x="259842" y="132056"/>
                  </a:lnTo>
                  <a:cubicBezTo>
                    <a:pt x="259651" y="135961"/>
                    <a:pt x="256413" y="139009"/>
                    <a:pt x="252317" y="138819"/>
                  </a:cubicBezTo>
                  <a:cubicBezTo>
                    <a:pt x="248411" y="138628"/>
                    <a:pt x="245363" y="135199"/>
                    <a:pt x="245554" y="131294"/>
                  </a:cubicBezTo>
                  <a:lnTo>
                    <a:pt x="246125" y="122055"/>
                  </a:lnTo>
                  <a:cubicBezTo>
                    <a:pt x="246316" y="118340"/>
                    <a:pt x="245173" y="114816"/>
                    <a:pt x="242792" y="112149"/>
                  </a:cubicBezTo>
                  <a:cubicBezTo>
                    <a:pt x="240601" y="109672"/>
                    <a:pt x="237553" y="108244"/>
                    <a:pt x="234219" y="108053"/>
                  </a:cubicBezTo>
                  <a:cubicBezTo>
                    <a:pt x="230600" y="107767"/>
                    <a:pt x="227266" y="109006"/>
                    <a:pt x="224599" y="111387"/>
                  </a:cubicBezTo>
                  <a:cubicBezTo>
                    <a:pt x="221932" y="113768"/>
                    <a:pt x="220408" y="117007"/>
                    <a:pt x="220218" y="120531"/>
                  </a:cubicBezTo>
                  <a:lnTo>
                    <a:pt x="220218" y="120531"/>
                  </a:lnTo>
                  <a:cubicBezTo>
                    <a:pt x="220027" y="124436"/>
                    <a:pt x="216693" y="127484"/>
                    <a:pt x="212693" y="127294"/>
                  </a:cubicBezTo>
                  <a:cubicBezTo>
                    <a:pt x="208788" y="127103"/>
                    <a:pt x="205740" y="123674"/>
                    <a:pt x="205930" y="119769"/>
                  </a:cubicBezTo>
                  <a:lnTo>
                    <a:pt x="208883" y="66905"/>
                  </a:lnTo>
                  <a:cubicBezTo>
                    <a:pt x="209073" y="63381"/>
                    <a:pt x="207930" y="60047"/>
                    <a:pt x="205644" y="57475"/>
                  </a:cubicBezTo>
                  <a:cubicBezTo>
                    <a:pt x="203358" y="54904"/>
                    <a:pt x="200120" y="53380"/>
                    <a:pt x="196691" y="53189"/>
                  </a:cubicBezTo>
                  <a:cubicBezTo>
                    <a:pt x="193262" y="52903"/>
                    <a:pt x="189833" y="54142"/>
                    <a:pt x="187261" y="56428"/>
                  </a:cubicBezTo>
                  <a:cubicBezTo>
                    <a:pt x="185356" y="58142"/>
                    <a:pt x="184022" y="60333"/>
                    <a:pt x="183355" y="62714"/>
                  </a:cubicBezTo>
                  <a:lnTo>
                    <a:pt x="183261" y="65381"/>
                  </a:lnTo>
                  <a:cubicBezTo>
                    <a:pt x="183070" y="69191"/>
                    <a:pt x="179927" y="72144"/>
                    <a:pt x="176117" y="72144"/>
                  </a:cubicBezTo>
                  <a:cubicBezTo>
                    <a:pt x="174117" y="72144"/>
                    <a:pt x="172116" y="71382"/>
                    <a:pt x="170783" y="69858"/>
                  </a:cubicBezTo>
                  <a:cubicBezTo>
                    <a:pt x="169449" y="68429"/>
                    <a:pt x="168592" y="66524"/>
                    <a:pt x="168687" y="64524"/>
                  </a:cubicBezTo>
                  <a:cubicBezTo>
                    <a:pt x="168783" y="63190"/>
                    <a:pt x="168973" y="61952"/>
                    <a:pt x="169163" y="60619"/>
                  </a:cubicBezTo>
                  <a:lnTo>
                    <a:pt x="170688" y="32234"/>
                  </a:lnTo>
                  <a:cubicBezTo>
                    <a:pt x="170973" y="27662"/>
                    <a:pt x="169449" y="23281"/>
                    <a:pt x="166401" y="19852"/>
                  </a:cubicBezTo>
                  <a:cubicBezTo>
                    <a:pt x="163353" y="16423"/>
                    <a:pt x="159162" y="14422"/>
                    <a:pt x="154590" y="14137"/>
                  </a:cubicBezTo>
                  <a:cubicBezTo>
                    <a:pt x="145065" y="13660"/>
                    <a:pt x="137064" y="20804"/>
                    <a:pt x="136493" y="30329"/>
                  </a:cubicBezTo>
                  <a:lnTo>
                    <a:pt x="134969" y="56618"/>
                  </a:lnTo>
                  <a:cubicBezTo>
                    <a:pt x="134969" y="56713"/>
                    <a:pt x="134969" y="56809"/>
                    <a:pt x="134969" y="56904"/>
                  </a:cubicBezTo>
                  <a:lnTo>
                    <a:pt x="120681" y="56047"/>
                  </a:lnTo>
                  <a:cubicBezTo>
                    <a:pt x="120967" y="51570"/>
                    <a:pt x="119443" y="47284"/>
                    <a:pt x="116395" y="43855"/>
                  </a:cubicBezTo>
                  <a:cubicBezTo>
                    <a:pt x="113442" y="40521"/>
                    <a:pt x="109251" y="38521"/>
                    <a:pt x="104774" y="38235"/>
                  </a:cubicBezTo>
                  <a:cubicBezTo>
                    <a:pt x="100202" y="37949"/>
                    <a:pt x="95916" y="39473"/>
                    <a:pt x="92583" y="42521"/>
                  </a:cubicBezTo>
                  <a:cubicBezTo>
                    <a:pt x="89344" y="45474"/>
                    <a:pt x="87344" y="49379"/>
                    <a:pt x="87058" y="53761"/>
                  </a:cubicBezTo>
                  <a:lnTo>
                    <a:pt x="79914" y="179872"/>
                  </a:lnTo>
                  <a:cubicBezTo>
                    <a:pt x="79914" y="212542"/>
                    <a:pt x="91820" y="265978"/>
                    <a:pt x="93249" y="271883"/>
                  </a:cubicBezTo>
                  <a:cubicBezTo>
                    <a:pt x="94012" y="274455"/>
                    <a:pt x="93345" y="277217"/>
                    <a:pt x="91440" y="279027"/>
                  </a:cubicBezTo>
                  <a:cubicBezTo>
                    <a:pt x="89820" y="280646"/>
                    <a:pt x="87629" y="281313"/>
                    <a:pt x="85343" y="281027"/>
                  </a:cubicBezTo>
                  <a:cubicBezTo>
                    <a:pt x="78771" y="280456"/>
                    <a:pt x="74199" y="280551"/>
                    <a:pt x="74104" y="280551"/>
                  </a:cubicBezTo>
                  <a:cubicBezTo>
                    <a:pt x="72009" y="280456"/>
                    <a:pt x="70294" y="279884"/>
                    <a:pt x="68961" y="278455"/>
                  </a:cubicBezTo>
                  <a:cubicBezTo>
                    <a:pt x="67627" y="277122"/>
                    <a:pt x="66770" y="275217"/>
                    <a:pt x="66865" y="273312"/>
                  </a:cubicBezTo>
                  <a:cubicBezTo>
                    <a:pt x="66865" y="273217"/>
                    <a:pt x="66770" y="260263"/>
                    <a:pt x="60579" y="243022"/>
                  </a:cubicBezTo>
                  <a:lnTo>
                    <a:pt x="59912" y="241213"/>
                  </a:lnTo>
                  <a:cubicBezTo>
                    <a:pt x="54292" y="225401"/>
                    <a:pt x="46577" y="203779"/>
                    <a:pt x="37242" y="199112"/>
                  </a:cubicBezTo>
                  <a:cubicBezTo>
                    <a:pt x="26384" y="193683"/>
                    <a:pt x="19049" y="195683"/>
                    <a:pt x="16002" y="199112"/>
                  </a:cubicBezTo>
                  <a:cubicBezTo>
                    <a:pt x="13811" y="201589"/>
                    <a:pt x="13620" y="204922"/>
                    <a:pt x="15620" y="207970"/>
                  </a:cubicBezTo>
                  <a:cubicBezTo>
                    <a:pt x="24765" y="222163"/>
                    <a:pt x="39338" y="263025"/>
                    <a:pt x="42481" y="297410"/>
                  </a:cubicBezTo>
                  <a:cubicBezTo>
                    <a:pt x="44386" y="318937"/>
                    <a:pt x="80676" y="342844"/>
                    <a:pt x="102298" y="357227"/>
                  </a:cubicBezTo>
                  <a:cubicBezTo>
                    <a:pt x="110204" y="362466"/>
                    <a:pt x="116490" y="366657"/>
                    <a:pt x="120395" y="369991"/>
                  </a:cubicBezTo>
                  <a:cubicBezTo>
                    <a:pt x="132683" y="380659"/>
                    <a:pt x="132968" y="398947"/>
                    <a:pt x="131825" y="409900"/>
                  </a:cubicBezTo>
                  <a:lnTo>
                    <a:pt x="239934" y="409900"/>
                  </a:lnTo>
                  <a:cubicBezTo>
                    <a:pt x="243649" y="395994"/>
                    <a:pt x="249745" y="383897"/>
                    <a:pt x="255555" y="372086"/>
                  </a:cubicBezTo>
                  <a:cubicBezTo>
                    <a:pt x="258603" y="365990"/>
                    <a:pt x="261556" y="359989"/>
                    <a:pt x="264223" y="353798"/>
                  </a:cubicBezTo>
                  <a:cubicBezTo>
                    <a:pt x="265747" y="350179"/>
                    <a:pt x="269938" y="348464"/>
                    <a:pt x="273558" y="349988"/>
                  </a:cubicBezTo>
                  <a:cubicBezTo>
                    <a:pt x="277177" y="351512"/>
                    <a:pt x="278892" y="355703"/>
                    <a:pt x="277368" y="359323"/>
                  </a:cubicBezTo>
                  <a:cubicBezTo>
                    <a:pt x="274605" y="365800"/>
                    <a:pt x="271557" y="372086"/>
                    <a:pt x="268414" y="378373"/>
                  </a:cubicBezTo>
                  <a:cubicBezTo>
                    <a:pt x="262127" y="390946"/>
                    <a:pt x="255746" y="403995"/>
                    <a:pt x="252602" y="418473"/>
                  </a:cubicBezTo>
                  <a:cubicBezTo>
                    <a:pt x="251936" y="422188"/>
                    <a:pt x="249078" y="424569"/>
                    <a:pt x="245649" y="42456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57414C7C-BE11-407A-B3BE-0D1400BB5EBB}"/>
                </a:ext>
              </a:extLst>
            </p:cNvPr>
            <p:cNvSpPr/>
            <p:nvPr/>
          </p:nvSpPr>
          <p:spPr>
            <a:xfrm>
              <a:off x="8419614" y="2239785"/>
              <a:ext cx="20972" cy="131844"/>
            </a:xfrm>
            <a:custGeom>
              <a:avLst/>
              <a:gdLst>
                <a:gd name="connsiteX0" fmla="*/ 7152 w 20972"/>
                <a:gd name="connsiteY0" fmla="*/ 131844 h 131844"/>
                <a:gd name="connsiteX1" fmla="*/ 6771 w 20972"/>
                <a:gd name="connsiteY1" fmla="*/ 131844 h 131844"/>
                <a:gd name="connsiteX2" fmla="*/ 8 w 20972"/>
                <a:gd name="connsiteY2" fmla="*/ 124319 h 131844"/>
                <a:gd name="connsiteX3" fmla="*/ 6676 w 20972"/>
                <a:gd name="connsiteY3" fmla="*/ 6781 h 131844"/>
                <a:gd name="connsiteX4" fmla="*/ 14201 w 20972"/>
                <a:gd name="connsiteY4" fmla="*/ 18 h 131844"/>
                <a:gd name="connsiteX5" fmla="*/ 20964 w 20972"/>
                <a:gd name="connsiteY5" fmla="*/ 7543 h 131844"/>
                <a:gd name="connsiteX6" fmla="*/ 14296 w 20972"/>
                <a:gd name="connsiteY6" fmla="*/ 125081 h 131844"/>
                <a:gd name="connsiteX7" fmla="*/ 7152 w 20972"/>
                <a:gd name="connsiteY7" fmla="*/ 131844 h 13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2" h="131844">
                  <a:moveTo>
                    <a:pt x="7152" y="131844"/>
                  </a:moveTo>
                  <a:cubicBezTo>
                    <a:pt x="7057" y="131844"/>
                    <a:pt x="6866" y="131844"/>
                    <a:pt x="6771" y="131844"/>
                  </a:cubicBezTo>
                  <a:cubicBezTo>
                    <a:pt x="2866" y="131654"/>
                    <a:pt x="-182" y="128225"/>
                    <a:pt x="8" y="124319"/>
                  </a:cubicBezTo>
                  <a:lnTo>
                    <a:pt x="6676" y="6781"/>
                  </a:lnTo>
                  <a:cubicBezTo>
                    <a:pt x="6866" y="2876"/>
                    <a:pt x="10200" y="-268"/>
                    <a:pt x="14201" y="18"/>
                  </a:cubicBezTo>
                  <a:cubicBezTo>
                    <a:pt x="18106" y="209"/>
                    <a:pt x="21154" y="3638"/>
                    <a:pt x="20964" y="7543"/>
                  </a:cubicBezTo>
                  <a:lnTo>
                    <a:pt x="14296" y="125081"/>
                  </a:lnTo>
                  <a:cubicBezTo>
                    <a:pt x="14105" y="128891"/>
                    <a:pt x="10962" y="131844"/>
                    <a:pt x="7152" y="13184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ACDC82B-B47E-4239-AD01-A5A83DDF6369}"/>
                </a:ext>
              </a:extLst>
            </p:cNvPr>
            <p:cNvSpPr/>
            <p:nvPr/>
          </p:nvSpPr>
          <p:spPr>
            <a:xfrm>
              <a:off x="8511054" y="2303793"/>
              <a:ext cx="14875" cy="24306"/>
            </a:xfrm>
            <a:custGeom>
              <a:avLst/>
              <a:gdLst>
                <a:gd name="connsiteX0" fmla="*/ 7152 w 14875"/>
                <a:gd name="connsiteY0" fmla="*/ 24307 h 24306"/>
                <a:gd name="connsiteX1" fmla="*/ 6771 w 14875"/>
                <a:gd name="connsiteY1" fmla="*/ 24307 h 24306"/>
                <a:gd name="connsiteX2" fmla="*/ 8 w 14875"/>
                <a:gd name="connsiteY2" fmla="*/ 16782 h 24306"/>
                <a:gd name="connsiteX3" fmla="*/ 580 w 14875"/>
                <a:gd name="connsiteY3" fmla="*/ 6781 h 24306"/>
                <a:gd name="connsiteX4" fmla="*/ 8105 w 14875"/>
                <a:gd name="connsiteY4" fmla="*/ 18 h 24306"/>
                <a:gd name="connsiteX5" fmla="*/ 14867 w 14875"/>
                <a:gd name="connsiteY5" fmla="*/ 7543 h 24306"/>
                <a:gd name="connsiteX6" fmla="*/ 14296 w 14875"/>
                <a:gd name="connsiteY6" fmla="*/ 17544 h 24306"/>
                <a:gd name="connsiteX7" fmla="*/ 7152 w 14875"/>
                <a:gd name="connsiteY7" fmla="*/ 24307 h 2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75" h="24306">
                  <a:moveTo>
                    <a:pt x="7152" y="24307"/>
                  </a:moveTo>
                  <a:cubicBezTo>
                    <a:pt x="7057" y="24307"/>
                    <a:pt x="6867" y="24307"/>
                    <a:pt x="6771" y="24307"/>
                  </a:cubicBezTo>
                  <a:cubicBezTo>
                    <a:pt x="2866" y="24116"/>
                    <a:pt x="-182" y="20687"/>
                    <a:pt x="8" y="16782"/>
                  </a:cubicBezTo>
                  <a:lnTo>
                    <a:pt x="580" y="6781"/>
                  </a:lnTo>
                  <a:cubicBezTo>
                    <a:pt x="771" y="2876"/>
                    <a:pt x="4104" y="-268"/>
                    <a:pt x="8105" y="18"/>
                  </a:cubicBezTo>
                  <a:cubicBezTo>
                    <a:pt x="12010" y="209"/>
                    <a:pt x="15058" y="3638"/>
                    <a:pt x="14867" y="7543"/>
                  </a:cubicBezTo>
                  <a:lnTo>
                    <a:pt x="14296" y="17544"/>
                  </a:lnTo>
                  <a:cubicBezTo>
                    <a:pt x="14010" y="21354"/>
                    <a:pt x="10867" y="24307"/>
                    <a:pt x="7152" y="24307"/>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1BD78C1-90E2-44E1-BE2F-A087F639BD16}"/>
                </a:ext>
              </a:extLst>
            </p:cNvPr>
            <p:cNvSpPr/>
            <p:nvPr/>
          </p:nvSpPr>
          <p:spPr>
            <a:xfrm>
              <a:off x="8384823" y="2457797"/>
              <a:ext cx="62422" cy="34513"/>
            </a:xfrm>
            <a:custGeom>
              <a:avLst/>
              <a:gdLst>
                <a:gd name="connsiteX0" fmla="*/ 55373 w 62422"/>
                <a:gd name="connsiteY0" fmla="*/ 34514 h 34513"/>
                <a:gd name="connsiteX1" fmla="*/ 49468 w 62422"/>
                <a:gd name="connsiteY1" fmla="*/ 31370 h 34513"/>
                <a:gd name="connsiteX2" fmla="*/ 6510 w 62422"/>
                <a:gd name="connsiteY2" fmla="*/ 14225 h 34513"/>
                <a:gd name="connsiteX3" fmla="*/ 33 w 62422"/>
                <a:gd name="connsiteY3" fmla="*/ 6510 h 34513"/>
                <a:gd name="connsiteX4" fmla="*/ 7748 w 62422"/>
                <a:gd name="connsiteY4" fmla="*/ 33 h 34513"/>
                <a:gd name="connsiteX5" fmla="*/ 61183 w 62422"/>
                <a:gd name="connsiteY5" fmla="*/ 23369 h 34513"/>
                <a:gd name="connsiteX6" fmla="*/ 59279 w 62422"/>
                <a:gd name="connsiteY6" fmla="*/ 33275 h 34513"/>
                <a:gd name="connsiteX7" fmla="*/ 55373 w 62422"/>
                <a:gd name="connsiteY7" fmla="*/ 34514 h 3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22" h="34513">
                  <a:moveTo>
                    <a:pt x="55373" y="34514"/>
                  </a:moveTo>
                  <a:cubicBezTo>
                    <a:pt x="53087" y="34514"/>
                    <a:pt x="50801" y="33466"/>
                    <a:pt x="49468" y="31370"/>
                  </a:cubicBezTo>
                  <a:cubicBezTo>
                    <a:pt x="43277" y="22322"/>
                    <a:pt x="27656" y="16130"/>
                    <a:pt x="6510" y="14225"/>
                  </a:cubicBezTo>
                  <a:cubicBezTo>
                    <a:pt x="2605" y="13844"/>
                    <a:pt x="-348" y="10415"/>
                    <a:pt x="33" y="6510"/>
                  </a:cubicBezTo>
                  <a:cubicBezTo>
                    <a:pt x="414" y="2605"/>
                    <a:pt x="3843" y="-348"/>
                    <a:pt x="7748" y="33"/>
                  </a:cubicBezTo>
                  <a:cubicBezTo>
                    <a:pt x="25941" y="1652"/>
                    <a:pt x="50039" y="7082"/>
                    <a:pt x="61183" y="23369"/>
                  </a:cubicBezTo>
                  <a:cubicBezTo>
                    <a:pt x="63375" y="26608"/>
                    <a:pt x="62612" y="31085"/>
                    <a:pt x="59279" y="33275"/>
                  </a:cubicBezTo>
                  <a:cubicBezTo>
                    <a:pt x="58231" y="34037"/>
                    <a:pt x="56802" y="34514"/>
                    <a:pt x="55373" y="34514"/>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6327764-FD2F-4204-9586-09BE0A0F3CF5}"/>
                </a:ext>
              </a:extLst>
            </p:cNvPr>
            <p:cNvSpPr/>
            <p:nvPr/>
          </p:nvSpPr>
          <p:spPr>
            <a:xfrm>
              <a:off x="8469134" y="2248536"/>
              <a:ext cx="19753" cy="109377"/>
            </a:xfrm>
            <a:custGeom>
              <a:avLst/>
              <a:gdLst>
                <a:gd name="connsiteX0" fmla="*/ 7067 w 19753"/>
                <a:gd name="connsiteY0" fmla="*/ 109377 h 109377"/>
                <a:gd name="connsiteX1" fmla="*/ 6686 w 19753"/>
                <a:gd name="connsiteY1" fmla="*/ 109377 h 109377"/>
                <a:gd name="connsiteX2" fmla="*/ 19 w 19753"/>
                <a:gd name="connsiteY2" fmla="*/ 101853 h 109377"/>
                <a:gd name="connsiteX3" fmla="*/ 5543 w 19753"/>
                <a:gd name="connsiteY3" fmla="*/ 6793 h 109377"/>
                <a:gd name="connsiteX4" fmla="*/ 13068 w 19753"/>
                <a:gd name="connsiteY4" fmla="*/ 31 h 109377"/>
                <a:gd name="connsiteX5" fmla="*/ 19735 w 19753"/>
                <a:gd name="connsiteY5" fmla="*/ 7555 h 109377"/>
                <a:gd name="connsiteX6" fmla="*/ 14211 w 19753"/>
                <a:gd name="connsiteY6" fmla="*/ 102615 h 109377"/>
                <a:gd name="connsiteX7" fmla="*/ 7067 w 19753"/>
                <a:gd name="connsiteY7" fmla="*/ 109377 h 1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3" h="109377">
                  <a:moveTo>
                    <a:pt x="7067" y="109377"/>
                  </a:moveTo>
                  <a:cubicBezTo>
                    <a:pt x="6972" y="109377"/>
                    <a:pt x="6781" y="109377"/>
                    <a:pt x="6686" y="109377"/>
                  </a:cubicBezTo>
                  <a:cubicBezTo>
                    <a:pt x="2781" y="109187"/>
                    <a:pt x="-267" y="105758"/>
                    <a:pt x="19" y="101853"/>
                  </a:cubicBezTo>
                  <a:lnTo>
                    <a:pt x="5543" y="6793"/>
                  </a:lnTo>
                  <a:cubicBezTo>
                    <a:pt x="5733" y="2888"/>
                    <a:pt x="9067" y="-351"/>
                    <a:pt x="13068" y="31"/>
                  </a:cubicBezTo>
                  <a:cubicBezTo>
                    <a:pt x="16973" y="221"/>
                    <a:pt x="20021" y="3650"/>
                    <a:pt x="19735" y="7555"/>
                  </a:cubicBezTo>
                  <a:lnTo>
                    <a:pt x="14211" y="102615"/>
                  </a:lnTo>
                  <a:cubicBezTo>
                    <a:pt x="13925" y="106520"/>
                    <a:pt x="10782" y="109377"/>
                    <a:pt x="7067" y="109377"/>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D426876-9486-405F-8AAC-9E92E0622EB0}"/>
                </a:ext>
              </a:extLst>
            </p:cNvPr>
            <p:cNvSpPr/>
            <p:nvPr/>
          </p:nvSpPr>
          <p:spPr>
            <a:xfrm>
              <a:off x="8612128" y="2191099"/>
              <a:ext cx="279101" cy="424180"/>
            </a:xfrm>
            <a:custGeom>
              <a:avLst/>
              <a:gdLst>
                <a:gd name="connsiteX0" fmla="*/ 156300 w 279101"/>
                <a:gd name="connsiteY0" fmla="*/ 424180 h 424180"/>
                <a:gd name="connsiteX1" fmla="*/ 28284 w 279101"/>
                <a:gd name="connsiteY1" fmla="*/ 424180 h 424180"/>
                <a:gd name="connsiteX2" fmla="*/ 21331 w 279101"/>
                <a:gd name="connsiteY2" fmla="*/ 418560 h 424180"/>
                <a:gd name="connsiteX3" fmla="*/ 7900 w 279101"/>
                <a:gd name="connsiteY3" fmla="*/ 377698 h 424180"/>
                <a:gd name="connsiteX4" fmla="*/ 376 w 279101"/>
                <a:gd name="connsiteY4" fmla="*/ 357600 h 424180"/>
                <a:gd name="connsiteX5" fmla="*/ 4852 w 279101"/>
                <a:gd name="connsiteY5" fmla="*/ 348552 h 424180"/>
                <a:gd name="connsiteX6" fmla="*/ 13901 w 279101"/>
                <a:gd name="connsiteY6" fmla="*/ 353028 h 424180"/>
                <a:gd name="connsiteX7" fmla="*/ 21236 w 279101"/>
                <a:gd name="connsiteY7" fmla="*/ 372554 h 424180"/>
                <a:gd name="connsiteX8" fmla="*/ 33999 w 279101"/>
                <a:gd name="connsiteY8" fmla="*/ 409988 h 424180"/>
                <a:gd name="connsiteX9" fmla="*/ 147727 w 279101"/>
                <a:gd name="connsiteY9" fmla="*/ 409988 h 424180"/>
                <a:gd name="connsiteX10" fmla="*/ 158777 w 279101"/>
                <a:gd name="connsiteY10" fmla="*/ 370078 h 424180"/>
                <a:gd name="connsiteX11" fmla="*/ 176874 w 279101"/>
                <a:gd name="connsiteY11" fmla="*/ 357314 h 424180"/>
                <a:gd name="connsiteX12" fmla="*/ 236691 w 279101"/>
                <a:gd name="connsiteY12" fmla="*/ 297498 h 424180"/>
                <a:gd name="connsiteX13" fmla="*/ 263552 w 279101"/>
                <a:gd name="connsiteY13" fmla="*/ 207962 h 424180"/>
                <a:gd name="connsiteX14" fmla="*/ 263170 w 279101"/>
                <a:gd name="connsiteY14" fmla="*/ 199104 h 424180"/>
                <a:gd name="connsiteX15" fmla="*/ 241930 w 279101"/>
                <a:gd name="connsiteY15" fmla="*/ 199104 h 424180"/>
                <a:gd name="connsiteX16" fmla="*/ 219260 w 279101"/>
                <a:gd name="connsiteY16" fmla="*/ 241205 h 424180"/>
                <a:gd name="connsiteX17" fmla="*/ 218593 w 279101"/>
                <a:gd name="connsiteY17" fmla="*/ 243015 h 424180"/>
                <a:gd name="connsiteX18" fmla="*/ 212307 w 279101"/>
                <a:gd name="connsiteY18" fmla="*/ 273304 h 424180"/>
                <a:gd name="connsiteX19" fmla="*/ 210116 w 279101"/>
                <a:gd name="connsiteY19" fmla="*/ 278448 h 424180"/>
                <a:gd name="connsiteX20" fmla="*/ 204973 w 279101"/>
                <a:gd name="connsiteY20" fmla="*/ 280448 h 424180"/>
                <a:gd name="connsiteX21" fmla="*/ 193924 w 279101"/>
                <a:gd name="connsiteY21" fmla="*/ 280924 h 424180"/>
                <a:gd name="connsiteX22" fmla="*/ 187733 w 279101"/>
                <a:gd name="connsiteY22" fmla="*/ 278924 h 424180"/>
                <a:gd name="connsiteX23" fmla="*/ 185923 w 279101"/>
                <a:gd name="connsiteY23" fmla="*/ 271875 h 424180"/>
                <a:gd name="connsiteX24" fmla="*/ 199258 w 279101"/>
                <a:gd name="connsiteY24" fmla="*/ 179292 h 424180"/>
                <a:gd name="connsiteX25" fmla="*/ 192114 w 279101"/>
                <a:gd name="connsiteY25" fmla="*/ 53658 h 424180"/>
                <a:gd name="connsiteX26" fmla="*/ 174397 w 279101"/>
                <a:gd name="connsiteY26" fmla="*/ 38132 h 424180"/>
                <a:gd name="connsiteX27" fmla="*/ 158491 w 279101"/>
                <a:gd name="connsiteY27" fmla="*/ 55944 h 424180"/>
                <a:gd name="connsiteX28" fmla="*/ 151728 w 279101"/>
                <a:gd name="connsiteY28" fmla="*/ 63468 h 424180"/>
                <a:gd name="connsiteX29" fmla="*/ 144203 w 279101"/>
                <a:gd name="connsiteY29" fmla="*/ 56801 h 424180"/>
                <a:gd name="connsiteX30" fmla="*/ 144203 w 279101"/>
                <a:gd name="connsiteY30" fmla="*/ 56801 h 424180"/>
                <a:gd name="connsiteX31" fmla="*/ 144203 w 279101"/>
                <a:gd name="connsiteY31" fmla="*/ 56706 h 424180"/>
                <a:gd name="connsiteX32" fmla="*/ 142679 w 279101"/>
                <a:gd name="connsiteY32" fmla="*/ 30226 h 424180"/>
                <a:gd name="connsiteX33" fmla="*/ 124582 w 279101"/>
                <a:gd name="connsiteY33" fmla="*/ 14129 h 424180"/>
                <a:gd name="connsiteX34" fmla="*/ 112771 w 279101"/>
                <a:gd name="connsiteY34" fmla="*/ 19844 h 424180"/>
                <a:gd name="connsiteX35" fmla="*/ 108484 w 279101"/>
                <a:gd name="connsiteY35" fmla="*/ 32226 h 424180"/>
                <a:gd name="connsiteX36" fmla="*/ 110009 w 279101"/>
                <a:gd name="connsiteY36" fmla="*/ 60611 h 424180"/>
                <a:gd name="connsiteX37" fmla="*/ 110485 w 279101"/>
                <a:gd name="connsiteY37" fmla="*/ 64516 h 424180"/>
                <a:gd name="connsiteX38" fmla="*/ 108580 w 279101"/>
                <a:gd name="connsiteY38" fmla="*/ 69850 h 424180"/>
                <a:gd name="connsiteX39" fmla="*/ 103341 w 279101"/>
                <a:gd name="connsiteY39" fmla="*/ 72136 h 424180"/>
                <a:gd name="connsiteX40" fmla="*/ 95911 w 279101"/>
                <a:gd name="connsiteY40" fmla="*/ 65373 h 424180"/>
                <a:gd name="connsiteX41" fmla="*/ 95816 w 279101"/>
                <a:gd name="connsiteY41" fmla="*/ 62706 h 424180"/>
                <a:gd name="connsiteX42" fmla="*/ 91911 w 279101"/>
                <a:gd name="connsiteY42" fmla="*/ 56420 h 424180"/>
                <a:gd name="connsiteX43" fmla="*/ 82481 w 279101"/>
                <a:gd name="connsiteY43" fmla="*/ 53181 h 424180"/>
                <a:gd name="connsiteX44" fmla="*/ 73528 w 279101"/>
                <a:gd name="connsiteY44" fmla="*/ 57468 h 424180"/>
                <a:gd name="connsiteX45" fmla="*/ 70289 w 279101"/>
                <a:gd name="connsiteY45" fmla="*/ 66897 h 424180"/>
                <a:gd name="connsiteX46" fmla="*/ 73242 w 279101"/>
                <a:gd name="connsiteY46" fmla="*/ 119761 h 424180"/>
                <a:gd name="connsiteX47" fmla="*/ 73242 w 279101"/>
                <a:gd name="connsiteY47" fmla="*/ 119856 h 424180"/>
                <a:gd name="connsiteX48" fmla="*/ 66479 w 279101"/>
                <a:gd name="connsiteY48" fmla="*/ 127381 h 424180"/>
                <a:gd name="connsiteX49" fmla="*/ 58954 w 279101"/>
                <a:gd name="connsiteY49" fmla="*/ 120618 h 424180"/>
                <a:gd name="connsiteX50" fmla="*/ 58954 w 279101"/>
                <a:gd name="connsiteY50" fmla="*/ 120618 h 424180"/>
                <a:gd name="connsiteX51" fmla="*/ 54573 w 279101"/>
                <a:gd name="connsiteY51" fmla="*/ 111474 h 424180"/>
                <a:gd name="connsiteX52" fmla="*/ 44953 w 279101"/>
                <a:gd name="connsiteY52" fmla="*/ 108141 h 424180"/>
                <a:gd name="connsiteX53" fmla="*/ 36380 w 279101"/>
                <a:gd name="connsiteY53" fmla="*/ 112236 h 424180"/>
                <a:gd name="connsiteX54" fmla="*/ 33047 w 279101"/>
                <a:gd name="connsiteY54" fmla="*/ 122142 h 424180"/>
                <a:gd name="connsiteX55" fmla="*/ 33427 w 279101"/>
                <a:gd name="connsiteY55" fmla="*/ 128810 h 424180"/>
                <a:gd name="connsiteX56" fmla="*/ 26665 w 279101"/>
                <a:gd name="connsiteY56" fmla="*/ 136335 h 424180"/>
                <a:gd name="connsiteX57" fmla="*/ 19140 w 279101"/>
                <a:gd name="connsiteY57" fmla="*/ 129572 h 424180"/>
                <a:gd name="connsiteX58" fmla="*/ 18759 w 279101"/>
                <a:gd name="connsiteY58" fmla="*/ 122904 h 424180"/>
                <a:gd name="connsiteX59" fmla="*/ 25712 w 279101"/>
                <a:gd name="connsiteY59" fmla="*/ 102711 h 424180"/>
                <a:gd name="connsiteX60" fmla="*/ 44191 w 279101"/>
                <a:gd name="connsiteY60" fmla="*/ 93853 h 424180"/>
                <a:gd name="connsiteX61" fmla="*/ 57621 w 279101"/>
                <a:gd name="connsiteY61" fmla="*/ 96520 h 424180"/>
                <a:gd name="connsiteX62" fmla="*/ 56002 w 279101"/>
                <a:gd name="connsiteY62" fmla="*/ 67754 h 424180"/>
                <a:gd name="connsiteX63" fmla="*/ 62860 w 279101"/>
                <a:gd name="connsiteY63" fmla="*/ 48038 h 424180"/>
                <a:gd name="connsiteX64" fmla="*/ 81719 w 279101"/>
                <a:gd name="connsiteY64" fmla="*/ 38989 h 424180"/>
                <a:gd name="connsiteX65" fmla="*/ 94673 w 279101"/>
                <a:gd name="connsiteY65" fmla="*/ 41466 h 424180"/>
                <a:gd name="connsiteX66" fmla="*/ 94197 w 279101"/>
                <a:gd name="connsiteY66" fmla="*/ 33179 h 424180"/>
                <a:gd name="connsiteX67" fmla="*/ 102103 w 279101"/>
                <a:gd name="connsiteY67" fmla="*/ 10509 h 424180"/>
                <a:gd name="connsiteX68" fmla="*/ 123725 w 279101"/>
                <a:gd name="connsiteY68" fmla="*/ 32 h 424180"/>
                <a:gd name="connsiteX69" fmla="*/ 156872 w 279101"/>
                <a:gd name="connsiteY69" fmla="*/ 29654 h 424180"/>
                <a:gd name="connsiteX70" fmla="*/ 156872 w 279101"/>
                <a:gd name="connsiteY70" fmla="*/ 30131 h 424180"/>
                <a:gd name="connsiteX71" fmla="*/ 173445 w 279101"/>
                <a:gd name="connsiteY71" fmla="*/ 24225 h 424180"/>
                <a:gd name="connsiteX72" fmla="*/ 204782 w 279101"/>
                <a:gd name="connsiteY72" fmla="*/ 45466 h 424180"/>
                <a:gd name="connsiteX73" fmla="*/ 206020 w 279101"/>
                <a:gd name="connsiteY73" fmla="*/ 49181 h 424180"/>
                <a:gd name="connsiteX74" fmla="*/ 206306 w 279101"/>
                <a:gd name="connsiteY74" fmla="*/ 53467 h 424180"/>
                <a:gd name="connsiteX75" fmla="*/ 206306 w 279101"/>
                <a:gd name="connsiteY75" fmla="*/ 53562 h 424180"/>
                <a:gd name="connsiteX76" fmla="*/ 206306 w 279101"/>
                <a:gd name="connsiteY76" fmla="*/ 53848 h 424180"/>
                <a:gd name="connsiteX77" fmla="*/ 213450 w 279101"/>
                <a:gd name="connsiteY77" fmla="*/ 179292 h 424180"/>
                <a:gd name="connsiteX78" fmla="*/ 208878 w 279101"/>
                <a:gd name="connsiteY78" fmla="*/ 227870 h 424180"/>
                <a:gd name="connsiteX79" fmla="*/ 235358 w 279101"/>
                <a:gd name="connsiteY79" fmla="*/ 186722 h 424180"/>
                <a:gd name="connsiteX80" fmla="*/ 273648 w 279101"/>
                <a:gd name="connsiteY80" fmla="*/ 189960 h 424180"/>
                <a:gd name="connsiteX81" fmla="*/ 275458 w 279101"/>
                <a:gd name="connsiteY81" fmla="*/ 216154 h 424180"/>
                <a:gd name="connsiteX82" fmla="*/ 250788 w 279101"/>
                <a:gd name="connsiteY82" fmla="*/ 299212 h 424180"/>
                <a:gd name="connsiteX83" fmla="*/ 184684 w 279101"/>
                <a:gd name="connsiteY83" fmla="*/ 369602 h 424180"/>
                <a:gd name="connsiteX84" fmla="*/ 168016 w 279101"/>
                <a:gd name="connsiteY84" fmla="*/ 381318 h 424180"/>
                <a:gd name="connsiteX85" fmla="*/ 163063 w 279101"/>
                <a:gd name="connsiteY85" fmla="*/ 415703 h 424180"/>
                <a:gd name="connsiteX86" fmla="*/ 161825 w 279101"/>
                <a:gd name="connsiteY86" fmla="*/ 421894 h 424180"/>
                <a:gd name="connsiteX87" fmla="*/ 156300 w 279101"/>
                <a:gd name="connsiteY87" fmla="*/ 424180 h 42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9101" h="424180">
                  <a:moveTo>
                    <a:pt x="156300" y="424180"/>
                  </a:moveTo>
                  <a:lnTo>
                    <a:pt x="28284" y="424180"/>
                  </a:lnTo>
                  <a:cubicBezTo>
                    <a:pt x="24951" y="424180"/>
                    <a:pt x="21997" y="421799"/>
                    <a:pt x="21331" y="418560"/>
                  </a:cubicBezTo>
                  <a:cubicBezTo>
                    <a:pt x="18092" y="403701"/>
                    <a:pt x="12949" y="390462"/>
                    <a:pt x="7900" y="377698"/>
                  </a:cubicBezTo>
                  <a:cubicBezTo>
                    <a:pt x="5329" y="371030"/>
                    <a:pt x="2662" y="364458"/>
                    <a:pt x="376" y="357600"/>
                  </a:cubicBezTo>
                  <a:cubicBezTo>
                    <a:pt x="-862" y="353886"/>
                    <a:pt x="1043" y="349790"/>
                    <a:pt x="4852" y="348552"/>
                  </a:cubicBezTo>
                  <a:cubicBezTo>
                    <a:pt x="8567" y="347313"/>
                    <a:pt x="12663" y="349218"/>
                    <a:pt x="13901" y="353028"/>
                  </a:cubicBezTo>
                  <a:cubicBezTo>
                    <a:pt x="16187" y="359601"/>
                    <a:pt x="18664" y="366078"/>
                    <a:pt x="21236" y="372554"/>
                  </a:cubicBezTo>
                  <a:cubicBezTo>
                    <a:pt x="25808" y="384270"/>
                    <a:pt x="30570" y="396367"/>
                    <a:pt x="33999" y="409988"/>
                  </a:cubicBezTo>
                  <a:lnTo>
                    <a:pt x="147727" y="409988"/>
                  </a:lnTo>
                  <a:cubicBezTo>
                    <a:pt x="146394" y="399034"/>
                    <a:pt x="146394" y="380746"/>
                    <a:pt x="158777" y="370078"/>
                  </a:cubicBezTo>
                  <a:cubicBezTo>
                    <a:pt x="162682" y="366649"/>
                    <a:pt x="168969" y="362553"/>
                    <a:pt x="176874" y="357314"/>
                  </a:cubicBezTo>
                  <a:cubicBezTo>
                    <a:pt x="198496" y="343027"/>
                    <a:pt x="234691" y="319024"/>
                    <a:pt x="236691" y="297498"/>
                  </a:cubicBezTo>
                  <a:cubicBezTo>
                    <a:pt x="239835" y="263112"/>
                    <a:pt x="254503" y="222155"/>
                    <a:pt x="263552" y="207962"/>
                  </a:cubicBezTo>
                  <a:cubicBezTo>
                    <a:pt x="265552" y="204819"/>
                    <a:pt x="265362" y="201581"/>
                    <a:pt x="263170" y="199104"/>
                  </a:cubicBezTo>
                  <a:cubicBezTo>
                    <a:pt x="260122" y="195675"/>
                    <a:pt x="252693" y="193675"/>
                    <a:pt x="241930" y="199104"/>
                  </a:cubicBezTo>
                  <a:cubicBezTo>
                    <a:pt x="232595" y="203771"/>
                    <a:pt x="224880" y="225393"/>
                    <a:pt x="219260" y="241205"/>
                  </a:cubicBezTo>
                  <a:lnTo>
                    <a:pt x="218593" y="243015"/>
                  </a:lnTo>
                  <a:cubicBezTo>
                    <a:pt x="212403" y="260255"/>
                    <a:pt x="212307" y="273209"/>
                    <a:pt x="212307" y="273304"/>
                  </a:cubicBezTo>
                  <a:cubicBezTo>
                    <a:pt x="212307" y="275209"/>
                    <a:pt x="211545" y="277114"/>
                    <a:pt x="210116" y="278448"/>
                  </a:cubicBezTo>
                  <a:cubicBezTo>
                    <a:pt x="208783" y="279781"/>
                    <a:pt x="207163" y="280448"/>
                    <a:pt x="204973" y="280448"/>
                  </a:cubicBezTo>
                  <a:cubicBezTo>
                    <a:pt x="204973" y="280448"/>
                    <a:pt x="200401" y="280353"/>
                    <a:pt x="193924" y="280924"/>
                  </a:cubicBezTo>
                  <a:cubicBezTo>
                    <a:pt x="191638" y="281305"/>
                    <a:pt x="189352" y="280543"/>
                    <a:pt x="187733" y="278924"/>
                  </a:cubicBezTo>
                  <a:cubicBezTo>
                    <a:pt x="185923" y="277114"/>
                    <a:pt x="185161" y="274352"/>
                    <a:pt x="185923" y="271875"/>
                  </a:cubicBezTo>
                  <a:cubicBezTo>
                    <a:pt x="187066" y="266827"/>
                    <a:pt x="199258" y="212630"/>
                    <a:pt x="199258" y="179292"/>
                  </a:cubicBezTo>
                  <a:lnTo>
                    <a:pt x="192114" y="53658"/>
                  </a:lnTo>
                  <a:cubicBezTo>
                    <a:pt x="191352" y="44609"/>
                    <a:pt x="183541" y="37560"/>
                    <a:pt x="174397" y="38132"/>
                  </a:cubicBezTo>
                  <a:cubicBezTo>
                    <a:pt x="165158" y="38703"/>
                    <a:pt x="158015" y="46609"/>
                    <a:pt x="158491" y="55944"/>
                  </a:cubicBezTo>
                  <a:cubicBezTo>
                    <a:pt x="158681" y="59849"/>
                    <a:pt x="155729" y="63278"/>
                    <a:pt x="151728" y="63468"/>
                  </a:cubicBezTo>
                  <a:cubicBezTo>
                    <a:pt x="147632" y="63659"/>
                    <a:pt x="144394" y="60706"/>
                    <a:pt x="144203" y="56801"/>
                  </a:cubicBezTo>
                  <a:lnTo>
                    <a:pt x="144203" y="56801"/>
                  </a:lnTo>
                  <a:cubicBezTo>
                    <a:pt x="144203" y="56801"/>
                    <a:pt x="144203" y="56801"/>
                    <a:pt x="144203" y="56706"/>
                  </a:cubicBezTo>
                  <a:lnTo>
                    <a:pt x="142679" y="30226"/>
                  </a:lnTo>
                  <a:cubicBezTo>
                    <a:pt x="142108" y="20796"/>
                    <a:pt x="134011" y="13557"/>
                    <a:pt x="124582" y="14129"/>
                  </a:cubicBezTo>
                  <a:cubicBezTo>
                    <a:pt x="120010" y="14415"/>
                    <a:pt x="115819" y="16415"/>
                    <a:pt x="112771" y="19844"/>
                  </a:cubicBezTo>
                  <a:cubicBezTo>
                    <a:pt x="109723" y="23273"/>
                    <a:pt x="108199" y="27654"/>
                    <a:pt x="108484" y="32226"/>
                  </a:cubicBezTo>
                  <a:lnTo>
                    <a:pt x="110009" y="60611"/>
                  </a:lnTo>
                  <a:cubicBezTo>
                    <a:pt x="110294" y="61849"/>
                    <a:pt x="110390" y="63183"/>
                    <a:pt x="110485" y="64516"/>
                  </a:cubicBezTo>
                  <a:cubicBezTo>
                    <a:pt x="110580" y="66516"/>
                    <a:pt x="109913" y="68421"/>
                    <a:pt x="108580" y="69850"/>
                  </a:cubicBezTo>
                  <a:cubicBezTo>
                    <a:pt x="107246" y="71279"/>
                    <a:pt x="105341" y="72136"/>
                    <a:pt x="103341" y="72136"/>
                  </a:cubicBezTo>
                  <a:cubicBezTo>
                    <a:pt x="99531" y="72136"/>
                    <a:pt x="96102" y="69183"/>
                    <a:pt x="95911" y="65373"/>
                  </a:cubicBezTo>
                  <a:lnTo>
                    <a:pt x="95816" y="62706"/>
                  </a:lnTo>
                  <a:cubicBezTo>
                    <a:pt x="95150" y="60325"/>
                    <a:pt x="93816" y="58134"/>
                    <a:pt x="91911" y="56420"/>
                  </a:cubicBezTo>
                  <a:cubicBezTo>
                    <a:pt x="89339" y="54134"/>
                    <a:pt x="86006" y="52991"/>
                    <a:pt x="82481" y="53181"/>
                  </a:cubicBezTo>
                  <a:cubicBezTo>
                    <a:pt x="78957" y="53372"/>
                    <a:pt x="75814" y="54896"/>
                    <a:pt x="73528" y="57468"/>
                  </a:cubicBezTo>
                  <a:cubicBezTo>
                    <a:pt x="71242" y="60039"/>
                    <a:pt x="70004" y="63373"/>
                    <a:pt x="70289" y="66897"/>
                  </a:cubicBezTo>
                  <a:lnTo>
                    <a:pt x="73242" y="119761"/>
                  </a:lnTo>
                  <a:cubicBezTo>
                    <a:pt x="73242" y="119761"/>
                    <a:pt x="73242" y="119761"/>
                    <a:pt x="73242" y="119856"/>
                  </a:cubicBezTo>
                  <a:cubicBezTo>
                    <a:pt x="73433" y="123762"/>
                    <a:pt x="70480" y="127191"/>
                    <a:pt x="66479" y="127381"/>
                  </a:cubicBezTo>
                  <a:cubicBezTo>
                    <a:pt x="62479" y="127571"/>
                    <a:pt x="59145" y="124619"/>
                    <a:pt x="58954" y="120618"/>
                  </a:cubicBezTo>
                  <a:lnTo>
                    <a:pt x="58954" y="120618"/>
                  </a:lnTo>
                  <a:cubicBezTo>
                    <a:pt x="58764" y="117094"/>
                    <a:pt x="57145" y="113856"/>
                    <a:pt x="54573" y="111474"/>
                  </a:cubicBezTo>
                  <a:cubicBezTo>
                    <a:pt x="51906" y="109093"/>
                    <a:pt x="48477" y="107855"/>
                    <a:pt x="44953" y="108141"/>
                  </a:cubicBezTo>
                  <a:cubicBezTo>
                    <a:pt x="41619" y="108331"/>
                    <a:pt x="38571" y="109760"/>
                    <a:pt x="36380" y="112236"/>
                  </a:cubicBezTo>
                  <a:cubicBezTo>
                    <a:pt x="33999" y="114903"/>
                    <a:pt x="32856" y="118428"/>
                    <a:pt x="33047" y="122142"/>
                  </a:cubicBezTo>
                  <a:lnTo>
                    <a:pt x="33427" y="128810"/>
                  </a:lnTo>
                  <a:cubicBezTo>
                    <a:pt x="33618" y="132715"/>
                    <a:pt x="30665" y="136144"/>
                    <a:pt x="26665" y="136335"/>
                  </a:cubicBezTo>
                  <a:cubicBezTo>
                    <a:pt x="22855" y="136716"/>
                    <a:pt x="19331" y="133572"/>
                    <a:pt x="19140" y="129572"/>
                  </a:cubicBezTo>
                  <a:lnTo>
                    <a:pt x="18759" y="122904"/>
                  </a:lnTo>
                  <a:cubicBezTo>
                    <a:pt x="18378" y="115379"/>
                    <a:pt x="20760" y="108141"/>
                    <a:pt x="25712" y="102711"/>
                  </a:cubicBezTo>
                  <a:cubicBezTo>
                    <a:pt x="30475" y="97377"/>
                    <a:pt x="36952" y="94329"/>
                    <a:pt x="44191" y="93853"/>
                  </a:cubicBezTo>
                  <a:cubicBezTo>
                    <a:pt x="48953" y="93567"/>
                    <a:pt x="53526" y="94520"/>
                    <a:pt x="57621" y="96520"/>
                  </a:cubicBezTo>
                  <a:lnTo>
                    <a:pt x="56002" y="67754"/>
                  </a:lnTo>
                  <a:cubicBezTo>
                    <a:pt x="55621" y="60516"/>
                    <a:pt x="58002" y="53467"/>
                    <a:pt x="62860" y="48038"/>
                  </a:cubicBezTo>
                  <a:cubicBezTo>
                    <a:pt x="67718" y="42608"/>
                    <a:pt x="74385" y="39370"/>
                    <a:pt x="81719" y="38989"/>
                  </a:cubicBezTo>
                  <a:cubicBezTo>
                    <a:pt x="86196" y="38799"/>
                    <a:pt x="90673" y="39561"/>
                    <a:pt x="94673" y="41466"/>
                  </a:cubicBezTo>
                  <a:lnTo>
                    <a:pt x="94197" y="33179"/>
                  </a:lnTo>
                  <a:cubicBezTo>
                    <a:pt x="93721" y="24797"/>
                    <a:pt x="96578" y="16796"/>
                    <a:pt x="102103" y="10509"/>
                  </a:cubicBezTo>
                  <a:cubicBezTo>
                    <a:pt x="107722" y="4223"/>
                    <a:pt x="115438" y="508"/>
                    <a:pt x="123725" y="32"/>
                  </a:cubicBezTo>
                  <a:cubicBezTo>
                    <a:pt x="140870" y="-730"/>
                    <a:pt x="155919" y="12319"/>
                    <a:pt x="156872" y="29654"/>
                  </a:cubicBezTo>
                  <a:lnTo>
                    <a:pt x="156872" y="30131"/>
                  </a:lnTo>
                  <a:cubicBezTo>
                    <a:pt x="161539" y="26702"/>
                    <a:pt x="167254" y="24606"/>
                    <a:pt x="173445" y="24225"/>
                  </a:cubicBezTo>
                  <a:cubicBezTo>
                    <a:pt x="187637" y="23463"/>
                    <a:pt x="200401" y="32512"/>
                    <a:pt x="204782" y="45466"/>
                  </a:cubicBezTo>
                  <a:cubicBezTo>
                    <a:pt x="205544" y="46514"/>
                    <a:pt x="206020" y="47752"/>
                    <a:pt x="206020" y="49181"/>
                  </a:cubicBezTo>
                  <a:lnTo>
                    <a:pt x="206306" y="53467"/>
                  </a:lnTo>
                  <a:cubicBezTo>
                    <a:pt x="206306" y="53467"/>
                    <a:pt x="206306" y="53562"/>
                    <a:pt x="206306" y="53562"/>
                  </a:cubicBezTo>
                  <a:cubicBezTo>
                    <a:pt x="206306" y="53658"/>
                    <a:pt x="206306" y="53753"/>
                    <a:pt x="206306" y="53848"/>
                  </a:cubicBezTo>
                  <a:lnTo>
                    <a:pt x="213450" y="179292"/>
                  </a:lnTo>
                  <a:cubicBezTo>
                    <a:pt x="213450" y="193866"/>
                    <a:pt x="211354" y="211582"/>
                    <a:pt x="208878" y="227870"/>
                  </a:cubicBezTo>
                  <a:cubicBezTo>
                    <a:pt x="215355" y="210439"/>
                    <a:pt x="223070" y="193008"/>
                    <a:pt x="235358" y="186722"/>
                  </a:cubicBezTo>
                  <a:cubicBezTo>
                    <a:pt x="253360" y="177673"/>
                    <a:pt x="267266" y="182721"/>
                    <a:pt x="273648" y="189960"/>
                  </a:cubicBezTo>
                  <a:cubicBezTo>
                    <a:pt x="280220" y="197295"/>
                    <a:pt x="280887" y="207582"/>
                    <a:pt x="275458" y="216154"/>
                  </a:cubicBezTo>
                  <a:cubicBezTo>
                    <a:pt x="267361" y="228822"/>
                    <a:pt x="253645" y="267399"/>
                    <a:pt x="250788" y="299212"/>
                  </a:cubicBezTo>
                  <a:cubicBezTo>
                    <a:pt x="248216" y="327501"/>
                    <a:pt x="210021" y="352838"/>
                    <a:pt x="184684" y="369602"/>
                  </a:cubicBezTo>
                  <a:cubicBezTo>
                    <a:pt x="177445" y="374364"/>
                    <a:pt x="171254" y="378460"/>
                    <a:pt x="168016" y="381318"/>
                  </a:cubicBezTo>
                  <a:cubicBezTo>
                    <a:pt x="156872" y="391033"/>
                    <a:pt x="163063" y="415417"/>
                    <a:pt x="163063" y="415703"/>
                  </a:cubicBezTo>
                  <a:cubicBezTo>
                    <a:pt x="163635" y="417894"/>
                    <a:pt x="163158" y="420179"/>
                    <a:pt x="161825" y="421894"/>
                  </a:cubicBezTo>
                  <a:cubicBezTo>
                    <a:pt x="160586" y="423132"/>
                    <a:pt x="158491" y="424180"/>
                    <a:pt x="156300" y="424180"/>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948B0CE6-D92A-4B25-AE09-3036D1BFC495}"/>
                </a:ext>
              </a:extLst>
            </p:cNvPr>
            <p:cNvSpPr/>
            <p:nvPr/>
          </p:nvSpPr>
          <p:spPr>
            <a:xfrm>
              <a:off x="8756323" y="2239772"/>
              <a:ext cx="20972" cy="131857"/>
            </a:xfrm>
            <a:custGeom>
              <a:avLst/>
              <a:gdLst>
                <a:gd name="connsiteX0" fmla="*/ 13820 w 20972"/>
                <a:gd name="connsiteY0" fmla="*/ 131857 h 131857"/>
                <a:gd name="connsiteX1" fmla="*/ 6676 w 20972"/>
                <a:gd name="connsiteY1" fmla="*/ 125095 h 131857"/>
                <a:gd name="connsiteX2" fmla="*/ 9 w 20972"/>
                <a:gd name="connsiteY2" fmla="*/ 7556 h 131857"/>
                <a:gd name="connsiteX3" fmla="*/ 6772 w 20972"/>
                <a:gd name="connsiteY3" fmla="*/ 31 h 131857"/>
                <a:gd name="connsiteX4" fmla="*/ 14296 w 20972"/>
                <a:gd name="connsiteY4" fmla="*/ 6794 h 131857"/>
                <a:gd name="connsiteX5" fmla="*/ 20964 w 20972"/>
                <a:gd name="connsiteY5" fmla="*/ 124333 h 131857"/>
                <a:gd name="connsiteX6" fmla="*/ 14201 w 20972"/>
                <a:gd name="connsiteY6" fmla="*/ 131857 h 131857"/>
                <a:gd name="connsiteX7" fmla="*/ 13820 w 20972"/>
                <a:gd name="connsiteY7" fmla="*/ 131857 h 13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2" h="131857">
                  <a:moveTo>
                    <a:pt x="13820" y="131857"/>
                  </a:moveTo>
                  <a:cubicBezTo>
                    <a:pt x="10010" y="131857"/>
                    <a:pt x="6867" y="128905"/>
                    <a:pt x="6676" y="125095"/>
                  </a:cubicBezTo>
                  <a:lnTo>
                    <a:pt x="9" y="7556"/>
                  </a:lnTo>
                  <a:cubicBezTo>
                    <a:pt x="-181" y="3651"/>
                    <a:pt x="2771" y="222"/>
                    <a:pt x="6772" y="31"/>
                  </a:cubicBezTo>
                  <a:cubicBezTo>
                    <a:pt x="10867" y="-350"/>
                    <a:pt x="14106" y="2794"/>
                    <a:pt x="14296" y="6794"/>
                  </a:cubicBezTo>
                  <a:lnTo>
                    <a:pt x="20964" y="124333"/>
                  </a:lnTo>
                  <a:cubicBezTo>
                    <a:pt x="21154" y="128238"/>
                    <a:pt x="18202" y="131667"/>
                    <a:pt x="14201" y="131857"/>
                  </a:cubicBezTo>
                  <a:cubicBezTo>
                    <a:pt x="14106" y="131857"/>
                    <a:pt x="13915" y="131857"/>
                    <a:pt x="13820" y="131857"/>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94B7F9F-88C5-4CFD-A45C-F2BCDA6FA4F1}"/>
                </a:ext>
              </a:extLst>
            </p:cNvPr>
            <p:cNvSpPr/>
            <p:nvPr/>
          </p:nvSpPr>
          <p:spPr>
            <a:xfrm>
              <a:off x="8671074" y="2303697"/>
              <a:ext cx="14781" cy="22783"/>
            </a:xfrm>
            <a:custGeom>
              <a:avLst/>
              <a:gdLst>
                <a:gd name="connsiteX0" fmla="*/ 7629 w 14781"/>
                <a:gd name="connsiteY0" fmla="*/ 22783 h 22783"/>
                <a:gd name="connsiteX1" fmla="*/ 485 w 14781"/>
                <a:gd name="connsiteY1" fmla="*/ 16020 h 22783"/>
                <a:gd name="connsiteX2" fmla="*/ 9 w 14781"/>
                <a:gd name="connsiteY2" fmla="*/ 7543 h 22783"/>
                <a:gd name="connsiteX3" fmla="*/ 6772 w 14781"/>
                <a:gd name="connsiteY3" fmla="*/ 19 h 22783"/>
                <a:gd name="connsiteX4" fmla="*/ 14296 w 14781"/>
                <a:gd name="connsiteY4" fmla="*/ 6781 h 22783"/>
                <a:gd name="connsiteX5" fmla="*/ 14773 w 14781"/>
                <a:gd name="connsiteY5" fmla="*/ 15259 h 22783"/>
                <a:gd name="connsiteX6" fmla="*/ 8010 w 14781"/>
                <a:gd name="connsiteY6" fmla="*/ 22783 h 22783"/>
                <a:gd name="connsiteX7" fmla="*/ 7629 w 14781"/>
                <a:gd name="connsiteY7" fmla="*/ 22783 h 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81" h="22783">
                  <a:moveTo>
                    <a:pt x="7629" y="22783"/>
                  </a:moveTo>
                  <a:cubicBezTo>
                    <a:pt x="3819" y="22783"/>
                    <a:pt x="676" y="19831"/>
                    <a:pt x="485" y="16020"/>
                  </a:cubicBezTo>
                  <a:lnTo>
                    <a:pt x="9" y="7543"/>
                  </a:lnTo>
                  <a:cubicBezTo>
                    <a:pt x="-181" y="3638"/>
                    <a:pt x="2771" y="209"/>
                    <a:pt x="6772" y="19"/>
                  </a:cubicBezTo>
                  <a:cubicBezTo>
                    <a:pt x="10867" y="-267"/>
                    <a:pt x="14106" y="2781"/>
                    <a:pt x="14296" y="6781"/>
                  </a:cubicBezTo>
                  <a:lnTo>
                    <a:pt x="14773" y="15259"/>
                  </a:lnTo>
                  <a:cubicBezTo>
                    <a:pt x="14963" y="19164"/>
                    <a:pt x="12010" y="22593"/>
                    <a:pt x="8010" y="22783"/>
                  </a:cubicBezTo>
                  <a:cubicBezTo>
                    <a:pt x="7915" y="22783"/>
                    <a:pt x="7724" y="22783"/>
                    <a:pt x="7629" y="22783"/>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7AA0793-0916-49CE-9EEC-8FB3D869573E}"/>
                </a:ext>
              </a:extLst>
            </p:cNvPr>
            <p:cNvSpPr/>
            <p:nvPr/>
          </p:nvSpPr>
          <p:spPr>
            <a:xfrm>
              <a:off x="8749593" y="2457797"/>
              <a:ext cx="62397" cy="34513"/>
            </a:xfrm>
            <a:custGeom>
              <a:avLst/>
              <a:gdLst>
                <a:gd name="connsiteX0" fmla="*/ 7120 w 62397"/>
                <a:gd name="connsiteY0" fmla="*/ 34514 h 34513"/>
                <a:gd name="connsiteX1" fmla="*/ 3119 w 62397"/>
                <a:gd name="connsiteY1" fmla="*/ 33275 h 34513"/>
                <a:gd name="connsiteX2" fmla="*/ 1214 w 62397"/>
                <a:gd name="connsiteY2" fmla="*/ 23369 h 34513"/>
                <a:gd name="connsiteX3" fmla="*/ 54649 w 62397"/>
                <a:gd name="connsiteY3" fmla="*/ 33 h 34513"/>
                <a:gd name="connsiteX4" fmla="*/ 62365 w 62397"/>
                <a:gd name="connsiteY4" fmla="*/ 6510 h 34513"/>
                <a:gd name="connsiteX5" fmla="*/ 55888 w 62397"/>
                <a:gd name="connsiteY5" fmla="*/ 14225 h 34513"/>
                <a:gd name="connsiteX6" fmla="*/ 12930 w 62397"/>
                <a:gd name="connsiteY6" fmla="*/ 31370 h 34513"/>
                <a:gd name="connsiteX7" fmla="*/ 7120 w 62397"/>
                <a:gd name="connsiteY7" fmla="*/ 34514 h 3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97" h="34513">
                  <a:moveTo>
                    <a:pt x="7120" y="34514"/>
                  </a:moveTo>
                  <a:cubicBezTo>
                    <a:pt x="5691" y="34514"/>
                    <a:pt x="4357" y="34133"/>
                    <a:pt x="3119" y="33275"/>
                  </a:cubicBezTo>
                  <a:cubicBezTo>
                    <a:pt x="-119" y="31085"/>
                    <a:pt x="-977" y="26608"/>
                    <a:pt x="1214" y="23369"/>
                  </a:cubicBezTo>
                  <a:cubicBezTo>
                    <a:pt x="12358" y="7082"/>
                    <a:pt x="36456" y="1652"/>
                    <a:pt x="54649" y="33"/>
                  </a:cubicBezTo>
                  <a:cubicBezTo>
                    <a:pt x="58650" y="-348"/>
                    <a:pt x="62079" y="2605"/>
                    <a:pt x="62365" y="6510"/>
                  </a:cubicBezTo>
                  <a:cubicBezTo>
                    <a:pt x="62745" y="10415"/>
                    <a:pt x="59793" y="13940"/>
                    <a:pt x="55888" y="14225"/>
                  </a:cubicBezTo>
                  <a:cubicBezTo>
                    <a:pt x="34742" y="16130"/>
                    <a:pt x="19121" y="22417"/>
                    <a:pt x="12930" y="31370"/>
                  </a:cubicBezTo>
                  <a:cubicBezTo>
                    <a:pt x="11692" y="33371"/>
                    <a:pt x="9406" y="34514"/>
                    <a:pt x="7120" y="34514"/>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E5E57CB-017C-4C98-BD4E-F82F0E4BB19C}"/>
                </a:ext>
              </a:extLst>
            </p:cNvPr>
            <p:cNvSpPr/>
            <p:nvPr/>
          </p:nvSpPr>
          <p:spPr>
            <a:xfrm>
              <a:off x="8708031" y="2248643"/>
              <a:ext cx="19448" cy="111269"/>
            </a:xfrm>
            <a:custGeom>
              <a:avLst/>
              <a:gdLst>
                <a:gd name="connsiteX0" fmla="*/ 12296 w 19448"/>
                <a:gd name="connsiteY0" fmla="*/ 111270 h 111269"/>
                <a:gd name="connsiteX1" fmla="*/ 5152 w 19448"/>
                <a:gd name="connsiteY1" fmla="*/ 104507 h 111269"/>
                <a:gd name="connsiteX2" fmla="*/ 8 w 19448"/>
                <a:gd name="connsiteY2" fmla="*/ 7543 h 111269"/>
                <a:gd name="connsiteX3" fmla="*/ 6771 w 19448"/>
                <a:gd name="connsiteY3" fmla="*/ 18 h 111269"/>
                <a:gd name="connsiteX4" fmla="*/ 14296 w 19448"/>
                <a:gd name="connsiteY4" fmla="*/ 6781 h 111269"/>
                <a:gd name="connsiteX5" fmla="*/ 19440 w 19448"/>
                <a:gd name="connsiteY5" fmla="*/ 103745 h 111269"/>
                <a:gd name="connsiteX6" fmla="*/ 12677 w 19448"/>
                <a:gd name="connsiteY6" fmla="*/ 111270 h 111269"/>
                <a:gd name="connsiteX7" fmla="*/ 12296 w 19448"/>
                <a:gd name="connsiteY7" fmla="*/ 111270 h 11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8" h="111269">
                  <a:moveTo>
                    <a:pt x="12296" y="111270"/>
                  </a:moveTo>
                  <a:cubicBezTo>
                    <a:pt x="8486" y="111270"/>
                    <a:pt x="5342" y="108317"/>
                    <a:pt x="5152" y="104507"/>
                  </a:cubicBezTo>
                  <a:lnTo>
                    <a:pt x="8" y="7543"/>
                  </a:lnTo>
                  <a:cubicBezTo>
                    <a:pt x="-182" y="3638"/>
                    <a:pt x="2866" y="209"/>
                    <a:pt x="6771" y="18"/>
                  </a:cubicBezTo>
                  <a:cubicBezTo>
                    <a:pt x="10772" y="-268"/>
                    <a:pt x="14106" y="2876"/>
                    <a:pt x="14296" y="6781"/>
                  </a:cubicBezTo>
                  <a:lnTo>
                    <a:pt x="19440" y="103745"/>
                  </a:lnTo>
                  <a:cubicBezTo>
                    <a:pt x="19630" y="107651"/>
                    <a:pt x="16582" y="111080"/>
                    <a:pt x="12677" y="111270"/>
                  </a:cubicBezTo>
                  <a:cubicBezTo>
                    <a:pt x="12582" y="111270"/>
                    <a:pt x="12391" y="111270"/>
                    <a:pt x="12296" y="111270"/>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E165A32-4532-47C7-AA11-E0B0A198C424}"/>
                </a:ext>
              </a:extLst>
            </p:cNvPr>
            <p:cNvSpPr/>
            <p:nvPr/>
          </p:nvSpPr>
          <p:spPr>
            <a:xfrm>
              <a:off x="8456675" y="2311622"/>
              <a:ext cx="280987" cy="255936"/>
            </a:xfrm>
            <a:custGeom>
              <a:avLst/>
              <a:gdLst>
                <a:gd name="connsiteX0" fmla="*/ 140398 w 280987"/>
                <a:gd name="connsiteY0" fmla="*/ 255937 h 255936"/>
                <a:gd name="connsiteX1" fmla="*/ 0 w 280987"/>
                <a:gd name="connsiteY1" fmla="*/ 86201 h 255936"/>
                <a:gd name="connsiteX2" fmla="*/ 95 w 280987"/>
                <a:gd name="connsiteY2" fmla="*/ 82867 h 255936"/>
                <a:gd name="connsiteX3" fmla="*/ 0 w 280987"/>
                <a:gd name="connsiteY3" fmla="*/ 80200 h 255936"/>
                <a:gd name="connsiteX4" fmla="*/ 80200 w 280987"/>
                <a:gd name="connsiteY4" fmla="*/ 0 h 255936"/>
                <a:gd name="connsiteX5" fmla="*/ 140494 w 280987"/>
                <a:gd name="connsiteY5" fmla="*/ 27337 h 255936"/>
                <a:gd name="connsiteX6" fmla="*/ 200787 w 280987"/>
                <a:gd name="connsiteY6" fmla="*/ 0 h 255936"/>
                <a:gd name="connsiteX7" fmla="*/ 280988 w 280987"/>
                <a:gd name="connsiteY7" fmla="*/ 80200 h 255936"/>
                <a:gd name="connsiteX8" fmla="*/ 280892 w 280987"/>
                <a:gd name="connsiteY8" fmla="*/ 83534 h 255936"/>
                <a:gd name="connsiteX9" fmla="*/ 280988 w 280987"/>
                <a:gd name="connsiteY9" fmla="*/ 86296 h 255936"/>
                <a:gd name="connsiteX10" fmla="*/ 140398 w 280987"/>
                <a:gd name="connsiteY10" fmla="*/ 255937 h 255936"/>
                <a:gd name="connsiteX11" fmla="*/ 80200 w 280987"/>
                <a:gd name="connsiteY11" fmla="*/ 14192 h 255936"/>
                <a:gd name="connsiteX12" fmla="*/ 14288 w 280987"/>
                <a:gd name="connsiteY12" fmla="*/ 80105 h 255936"/>
                <a:gd name="connsiteX13" fmla="*/ 14382 w 280987"/>
                <a:gd name="connsiteY13" fmla="*/ 82772 h 255936"/>
                <a:gd name="connsiteX14" fmla="*/ 14288 w 280987"/>
                <a:gd name="connsiteY14" fmla="*/ 86106 h 255936"/>
                <a:gd name="connsiteX15" fmla="*/ 140398 w 280987"/>
                <a:gd name="connsiteY15" fmla="*/ 240316 h 255936"/>
                <a:gd name="connsiteX16" fmla="*/ 266700 w 280987"/>
                <a:gd name="connsiteY16" fmla="*/ 86106 h 255936"/>
                <a:gd name="connsiteX17" fmla="*/ 266605 w 280987"/>
                <a:gd name="connsiteY17" fmla="*/ 83344 h 255936"/>
                <a:gd name="connsiteX18" fmla="*/ 266700 w 280987"/>
                <a:gd name="connsiteY18" fmla="*/ 80010 h 255936"/>
                <a:gd name="connsiteX19" fmla="*/ 200787 w 280987"/>
                <a:gd name="connsiteY19" fmla="*/ 14097 h 255936"/>
                <a:gd name="connsiteX20" fmla="*/ 146399 w 280987"/>
                <a:gd name="connsiteY20" fmla="*/ 42767 h 255936"/>
                <a:gd name="connsiteX21" fmla="*/ 134588 w 280987"/>
                <a:gd name="connsiteY21" fmla="*/ 42767 h 255936"/>
                <a:gd name="connsiteX22" fmla="*/ 80200 w 280987"/>
                <a:gd name="connsiteY22" fmla="*/ 14192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987" h="255936">
                  <a:moveTo>
                    <a:pt x="140398" y="255937"/>
                  </a:moveTo>
                  <a:cubicBezTo>
                    <a:pt x="133350" y="255937"/>
                    <a:pt x="0" y="164783"/>
                    <a:pt x="0" y="86201"/>
                  </a:cubicBezTo>
                  <a:cubicBezTo>
                    <a:pt x="0" y="85058"/>
                    <a:pt x="0" y="83915"/>
                    <a:pt x="95" y="82867"/>
                  </a:cubicBezTo>
                  <a:cubicBezTo>
                    <a:pt x="0" y="82391"/>
                    <a:pt x="0" y="81343"/>
                    <a:pt x="0" y="80200"/>
                  </a:cubicBezTo>
                  <a:cubicBezTo>
                    <a:pt x="0" y="36004"/>
                    <a:pt x="36004" y="0"/>
                    <a:pt x="80200" y="0"/>
                  </a:cubicBezTo>
                  <a:cubicBezTo>
                    <a:pt x="103441" y="0"/>
                    <a:pt x="125349" y="10096"/>
                    <a:pt x="140494" y="27337"/>
                  </a:cubicBezTo>
                  <a:cubicBezTo>
                    <a:pt x="155638" y="10096"/>
                    <a:pt x="177546" y="0"/>
                    <a:pt x="200787" y="0"/>
                  </a:cubicBezTo>
                  <a:cubicBezTo>
                    <a:pt x="244983" y="0"/>
                    <a:pt x="280988" y="36004"/>
                    <a:pt x="280988" y="80200"/>
                  </a:cubicBezTo>
                  <a:cubicBezTo>
                    <a:pt x="280988" y="81343"/>
                    <a:pt x="280988" y="82391"/>
                    <a:pt x="280892" y="83534"/>
                  </a:cubicBezTo>
                  <a:cubicBezTo>
                    <a:pt x="280892" y="84010"/>
                    <a:pt x="280988" y="85154"/>
                    <a:pt x="280988" y="86296"/>
                  </a:cubicBezTo>
                  <a:cubicBezTo>
                    <a:pt x="280988" y="164783"/>
                    <a:pt x="147351" y="255937"/>
                    <a:pt x="140398" y="255937"/>
                  </a:cubicBezTo>
                  <a:close/>
                  <a:moveTo>
                    <a:pt x="80200" y="14192"/>
                  </a:moveTo>
                  <a:cubicBezTo>
                    <a:pt x="43815" y="14192"/>
                    <a:pt x="14288" y="43720"/>
                    <a:pt x="14288" y="80105"/>
                  </a:cubicBezTo>
                  <a:cubicBezTo>
                    <a:pt x="14288" y="80963"/>
                    <a:pt x="14288" y="81915"/>
                    <a:pt x="14382" y="82772"/>
                  </a:cubicBezTo>
                  <a:cubicBezTo>
                    <a:pt x="14382" y="84296"/>
                    <a:pt x="14288" y="85249"/>
                    <a:pt x="14288" y="86106"/>
                  </a:cubicBezTo>
                  <a:cubicBezTo>
                    <a:pt x="14288" y="148304"/>
                    <a:pt x="116491" y="224980"/>
                    <a:pt x="140398" y="240316"/>
                  </a:cubicBezTo>
                  <a:cubicBezTo>
                    <a:pt x="164306" y="224980"/>
                    <a:pt x="266700" y="148209"/>
                    <a:pt x="266700" y="86106"/>
                  </a:cubicBezTo>
                  <a:cubicBezTo>
                    <a:pt x="266700" y="85154"/>
                    <a:pt x="266700" y="84296"/>
                    <a:pt x="266605" y="83344"/>
                  </a:cubicBezTo>
                  <a:cubicBezTo>
                    <a:pt x="266605" y="81820"/>
                    <a:pt x="266700" y="80963"/>
                    <a:pt x="266700" y="80010"/>
                  </a:cubicBezTo>
                  <a:cubicBezTo>
                    <a:pt x="266700" y="43625"/>
                    <a:pt x="237172" y="14097"/>
                    <a:pt x="200787" y="14097"/>
                  </a:cubicBezTo>
                  <a:cubicBezTo>
                    <a:pt x="179070" y="14097"/>
                    <a:pt x="158686" y="24860"/>
                    <a:pt x="146399" y="42767"/>
                  </a:cubicBezTo>
                  <a:cubicBezTo>
                    <a:pt x="143732" y="46672"/>
                    <a:pt x="137255" y="46672"/>
                    <a:pt x="134588" y="42767"/>
                  </a:cubicBezTo>
                  <a:cubicBezTo>
                    <a:pt x="122301" y="24955"/>
                    <a:pt x="101917" y="14192"/>
                    <a:pt x="80200" y="1419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D36C00B-30E6-41EA-93E4-9148D97A51C0}"/>
                </a:ext>
              </a:extLst>
            </p:cNvPr>
            <p:cNvSpPr/>
            <p:nvPr/>
          </p:nvSpPr>
          <p:spPr>
            <a:xfrm>
              <a:off x="8586897" y="2417421"/>
              <a:ext cx="123832" cy="127087"/>
            </a:xfrm>
            <a:custGeom>
              <a:avLst/>
              <a:gdLst>
                <a:gd name="connsiteX0" fmla="*/ 7128 w 123832"/>
                <a:gd name="connsiteY0" fmla="*/ 127087 h 127087"/>
                <a:gd name="connsiteX1" fmla="*/ 1318 w 123832"/>
                <a:gd name="connsiteY1" fmla="*/ 124039 h 127087"/>
                <a:gd name="connsiteX2" fmla="*/ 3032 w 123832"/>
                <a:gd name="connsiteY2" fmla="*/ 114133 h 127087"/>
                <a:gd name="connsiteX3" fmla="*/ 110284 w 123832"/>
                <a:gd name="connsiteY3" fmla="*/ 3929 h 127087"/>
                <a:gd name="connsiteX4" fmla="*/ 119904 w 123832"/>
                <a:gd name="connsiteY4" fmla="*/ 786 h 127087"/>
                <a:gd name="connsiteX5" fmla="*/ 123047 w 123832"/>
                <a:gd name="connsiteY5" fmla="*/ 10406 h 127087"/>
                <a:gd name="connsiteX6" fmla="*/ 11224 w 123832"/>
                <a:gd name="connsiteY6" fmla="*/ 125849 h 127087"/>
                <a:gd name="connsiteX7" fmla="*/ 7128 w 123832"/>
                <a:gd name="connsiteY7" fmla="*/ 127087 h 12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32" h="127087">
                  <a:moveTo>
                    <a:pt x="7128" y="127087"/>
                  </a:moveTo>
                  <a:cubicBezTo>
                    <a:pt x="4842" y="127087"/>
                    <a:pt x="2651" y="126039"/>
                    <a:pt x="1318" y="124039"/>
                  </a:cubicBezTo>
                  <a:cubicBezTo>
                    <a:pt x="-968" y="120800"/>
                    <a:pt x="-206" y="116324"/>
                    <a:pt x="3032" y="114133"/>
                  </a:cubicBezTo>
                  <a:cubicBezTo>
                    <a:pt x="30655" y="94702"/>
                    <a:pt x="88662" y="46791"/>
                    <a:pt x="110284" y="3929"/>
                  </a:cubicBezTo>
                  <a:cubicBezTo>
                    <a:pt x="112094" y="404"/>
                    <a:pt x="116380" y="-1024"/>
                    <a:pt x="119904" y="786"/>
                  </a:cubicBezTo>
                  <a:cubicBezTo>
                    <a:pt x="123428" y="2595"/>
                    <a:pt x="124857" y="6882"/>
                    <a:pt x="123047" y="10406"/>
                  </a:cubicBezTo>
                  <a:cubicBezTo>
                    <a:pt x="100188" y="55649"/>
                    <a:pt x="41989" y="104227"/>
                    <a:pt x="11224" y="125849"/>
                  </a:cubicBezTo>
                  <a:cubicBezTo>
                    <a:pt x="9986" y="126706"/>
                    <a:pt x="8557" y="127087"/>
                    <a:pt x="7128" y="127087"/>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5B642A6-DD7A-4D31-B879-07C530A61751}"/>
                </a:ext>
              </a:extLst>
            </p:cNvPr>
            <p:cNvSpPr/>
            <p:nvPr/>
          </p:nvSpPr>
          <p:spPr>
            <a:xfrm>
              <a:off x="8701137" y="2394476"/>
              <a:ext cx="17513" cy="26206"/>
            </a:xfrm>
            <a:custGeom>
              <a:avLst/>
              <a:gdLst>
                <a:gd name="connsiteX0" fmla="*/ 7188 w 17513"/>
                <a:gd name="connsiteY0" fmla="*/ 26207 h 26206"/>
                <a:gd name="connsiteX1" fmla="*/ 4712 w 17513"/>
                <a:gd name="connsiteY1" fmla="*/ 25730 h 26206"/>
                <a:gd name="connsiteX2" fmla="*/ 425 w 17513"/>
                <a:gd name="connsiteY2" fmla="*/ 16587 h 26206"/>
                <a:gd name="connsiteX3" fmla="*/ 3378 w 17513"/>
                <a:gd name="connsiteY3" fmla="*/ 5823 h 26206"/>
                <a:gd name="connsiteX4" fmla="*/ 11665 w 17513"/>
                <a:gd name="connsiteY4" fmla="*/ 108 h 26206"/>
                <a:gd name="connsiteX5" fmla="*/ 17380 w 17513"/>
                <a:gd name="connsiteY5" fmla="*/ 8395 h 26206"/>
                <a:gd name="connsiteX6" fmla="*/ 13761 w 17513"/>
                <a:gd name="connsiteY6" fmla="*/ 21539 h 26206"/>
                <a:gd name="connsiteX7" fmla="*/ 7188 w 17513"/>
                <a:gd name="connsiteY7" fmla="*/ 26207 h 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13" h="26206">
                  <a:moveTo>
                    <a:pt x="7188" y="26207"/>
                  </a:moveTo>
                  <a:cubicBezTo>
                    <a:pt x="6331" y="26207"/>
                    <a:pt x="5569" y="26112"/>
                    <a:pt x="4712" y="25730"/>
                  </a:cubicBezTo>
                  <a:cubicBezTo>
                    <a:pt x="997" y="24397"/>
                    <a:pt x="-908" y="20301"/>
                    <a:pt x="425" y="16587"/>
                  </a:cubicBezTo>
                  <a:cubicBezTo>
                    <a:pt x="1759" y="12872"/>
                    <a:pt x="2807" y="9252"/>
                    <a:pt x="3378" y="5823"/>
                  </a:cubicBezTo>
                  <a:cubicBezTo>
                    <a:pt x="4045" y="1918"/>
                    <a:pt x="7760" y="-558"/>
                    <a:pt x="11665" y="108"/>
                  </a:cubicBezTo>
                  <a:cubicBezTo>
                    <a:pt x="15570" y="775"/>
                    <a:pt x="18142" y="4490"/>
                    <a:pt x="17380" y="8395"/>
                  </a:cubicBezTo>
                  <a:cubicBezTo>
                    <a:pt x="16618" y="12586"/>
                    <a:pt x="15380" y="17063"/>
                    <a:pt x="13761" y="21539"/>
                  </a:cubicBezTo>
                  <a:cubicBezTo>
                    <a:pt x="12903" y="24397"/>
                    <a:pt x="10141" y="26207"/>
                    <a:pt x="7188" y="26207"/>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4853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Assembling your professional team</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532410" y="1979909"/>
            <a:ext cx="9010622" cy="411956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You should look to assemble a team of professionals that can help you plan for every facet of your financial life.</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400" dirty="0">
              <a:solidFill>
                <a:srgbClr val="5B5E59"/>
              </a:solidFill>
              <a:latin typeface="Arial"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rgbClr val="5B5E59"/>
              </a:solidFill>
              <a:effectLst/>
              <a:uLnTx/>
              <a:uFillTx/>
              <a:latin typeface="Arial" pitchFamily="34" charset="0"/>
              <a:ea typeface="MS PGothic" pitchFamily="34" charset="-128"/>
              <a:cs typeface="+mn-cs"/>
            </a:endParaRP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Trust and estate attorneys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Wealth strategies groups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Experts on succession and wealth planning</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11</a:t>
            </a:fld>
            <a:endParaRPr lang="en-US"/>
          </a:p>
        </p:txBody>
      </p:sp>
      <p:grpSp>
        <p:nvGrpSpPr>
          <p:cNvPr id="9" name="Graphic 1">
            <a:extLst>
              <a:ext uri="{FF2B5EF4-FFF2-40B4-BE49-F238E27FC236}">
                <a16:creationId xmlns:a16="http://schemas.microsoft.com/office/drawing/2014/main" id="{9B8AB355-C9E0-4881-B65B-AC3F21D74EDB}"/>
              </a:ext>
            </a:extLst>
          </p:cNvPr>
          <p:cNvGrpSpPr/>
          <p:nvPr/>
        </p:nvGrpSpPr>
        <p:grpSpPr>
          <a:xfrm>
            <a:off x="685800" y="1594877"/>
            <a:ext cx="646954" cy="867210"/>
            <a:chOff x="7429690" y="3136487"/>
            <a:chExt cx="437007" cy="585787"/>
          </a:xfrm>
          <a:solidFill>
            <a:schemeClr val="accent1"/>
          </a:solidFill>
        </p:grpSpPr>
        <p:sp>
          <p:nvSpPr>
            <p:cNvPr id="10" name="Freeform: Shape 9">
              <a:extLst>
                <a:ext uri="{FF2B5EF4-FFF2-40B4-BE49-F238E27FC236}">
                  <a16:creationId xmlns:a16="http://schemas.microsoft.com/office/drawing/2014/main" id="{DFBDF83E-1043-4878-9880-ADB32C4BA568}"/>
                </a:ext>
              </a:extLst>
            </p:cNvPr>
            <p:cNvSpPr/>
            <p:nvPr/>
          </p:nvSpPr>
          <p:spPr>
            <a:xfrm>
              <a:off x="7730767" y="3212210"/>
              <a:ext cx="105553" cy="432816"/>
            </a:xfrm>
            <a:custGeom>
              <a:avLst/>
              <a:gdLst>
                <a:gd name="connsiteX0" fmla="*/ 91163 w 105553"/>
                <a:gd name="connsiteY0" fmla="*/ 432816 h 432816"/>
                <a:gd name="connsiteX1" fmla="*/ 91163 w 105553"/>
                <a:gd name="connsiteY1" fmla="*/ 432816 h 432816"/>
                <a:gd name="connsiteX2" fmla="*/ 12105 w 105553"/>
                <a:gd name="connsiteY2" fmla="*/ 432721 h 432816"/>
                <a:gd name="connsiteX3" fmla="*/ 4962 w 105553"/>
                <a:gd name="connsiteY3" fmla="*/ 425863 h 432816"/>
                <a:gd name="connsiteX4" fmla="*/ 8 w 105553"/>
                <a:gd name="connsiteY4" fmla="*/ 307848 h 432816"/>
                <a:gd name="connsiteX5" fmla="*/ 6866 w 105553"/>
                <a:gd name="connsiteY5" fmla="*/ 300419 h 432816"/>
                <a:gd name="connsiteX6" fmla="*/ 14296 w 105553"/>
                <a:gd name="connsiteY6" fmla="*/ 307277 h 432816"/>
                <a:gd name="connsiteX7" fmla="*/ 18963 w 105553"/>
                <a:gd name="connsiteY7" fmla="*/ 418433 h 432816"/>
                <a:gd name="connsiteX8" fmla="*/ 84305 w 105553"/>
                <a:gd name="connsiteY8" fmla="*/ 418529 h 432816"/>
                <a:gd name="connsiteX9" fmla="*/ 90972 w 105553"/>
                <a:gd name="connsiteY9" fmla="*/ 259937 h 432816"/>
                <a:gd name="connsiteX10" fmla="*/ 18201 w 105553"/>
                <a:gd name="connsiteY10" fmla="*/ 259842 h 432816"/>
                <a:gd name="connsiteX11" fmla="*/ 11057 w 105553"/>
                <a:gd name="connsiteY11" fmla="*/ 252698 h 432816"/>
                <a:gd name="connsiteX12" fmla="*/ 18201 w 105553"/>
                <a:gd name="connsiteY12" fmla="*/ 245554 h 432816"/>
                <a:gd name="connsiteX13" fmla="*/ 18201 w 105553"/>
                <a:gd name="connsiteY13" fmla="*/ 245554 h 432816"/>
                <a:gd name="connsiteX14" fmla="*/ 98402 w 105553"/>
                <a:gd name="connsiteY14" fmla="*/ 245650 h 432816"/>
                <a:gd name="connsiteX15" fmla="*/ 103545 w 105553"/>
                <a:gd name="connsiteY15" fmla="*/ 247841 h 432816"/>
                <a:gd name="connsiteX16" fmla="*/ 105546 w 105553"/>
                <a:gd name="connsiteY16" fmla="*/ 253079 h 432816"/>
                <a:gd name="connsiteX17" fmla="*/ 98307 w 105553"/>
                <a:gd name="connsiteY17" fmla="*/ 425958 h 432816"/>
                <a:gd name="connsiteX18" fmla="*/ 91163 w 105553"/>
                <a:gd name="connsiteY18" fmla="*/ 432816 h 432816"/>
                <a:gd name="connsiteX19" fmla="*/ 52301 w 105553"/>
                <a:gd name="connsiteY19" fmla="*/ 89726 h 432816"/>
                <a:gd name="connsiteX20" fmla="*/ 7438 w 105553"/>
                <a:gd name="connsiteY20" fmla="*/ 44863 h 432816"/>
                <a:gd name="connsiteX21" fmla="*/ 52301 w 105553"/>
                <a:gd name="connsiteY21" fmla="*/ 0 h 432816"/>
                <a:gd name="connsiteX22" fmla="*/ 97164 w 105553"/>
                <a:gd name="connsiteY22" fmla="*/ 44863 h 432816"/>
                <a:gd name="connsiteX23" fmla="*/ 52301 w 105553"/>
                <a:gd name="connsiteY23" fmla="*/ 89726 h 432816"/>
                <a:gd name="connsiteX24" fmla="*/ 52301 w 105553"/>
                <a:gd name="connsiteY24" fmla="*/ 14192 h 432816"/>
                <a:gd name="connsiteX25" fmla="*/ 21725 w 105553"/>
                <a:gd name="connsiteY25" fmla="*/ 44768 h 432816"/>
                <a:gd name="connsiteX26" fmla="*/ 52301 w 105553"/>
                <a:gd name="connsiteY26" fmla="*/ 75343 h 432816"/>
                <a:gd name="connsiteX27" fmla="*/ 82876 w 105553"/>
                <a:gd name="connsiteY27" fmla="*/ 44768 h 432816"/>
                <a:gd name="connsiteX28" fmla="*/ 52301 w 105553"/>
                <a:gd name="connsiteY28" fmla="*/ 14192 h 43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5553" h="432816">
                  <a:moveTo>
                    <a:pt x="91163" y="432816"/>
                  </a:moveTo>
                  <a:lnTo>
                    <a:pt x="91163" y="432816"/>
                  </a:lnTo>
                  <a:lnTo>
                    <a:pt x="12105" y="432721"/>
                  </a:lnTo>
                  <a:cubicBezTo>
                    <a:pt x="8295" y="432721"/>
                    <a:pt x="5152" y="429673"/>
                    <a:pt x="4962" y="425863"/>
                  </a:cubicBezTo>
                  <a:lnTo>
                    <a:pt x="8" y="307848"/>
                  </a:lnTo>
                  <a:cubicBezTo>
                    <a:pt x="-182" y="303943"/>
                    <a:pt x="2866" y="300609"/>
                    <a:pt x="6866" y="300419"/>
                  </a:cubicBezTo>
                  <a:cubicBezTo>
                    <a:pt x="10676" y="300133"/>
                    <a:pt x="14105" y="303276"/>
                    <a:pt x="14296" y="307277"/>
                  </a:cubicBezTo>
                  <a:lnTo>
                    <a:pt x="18963" y="418433"/>
                  </a:lnTo>
                  <a:lnTo>
                    <a:pt x="84305" y="418529"/>
                  </a:lnTo>
                  <a:lnTo>
                    <a:pt x="90972" y="259937"/>
                  </a:lnTo>
                  <a:lnTo>
                    <a:pt x="18201" y="259842"/>
                  </a:lnTo>
                  <a:cubicBezTo>
                    <a:pt x="14296" y="259842"/>
                    <a:pt x="11057" y="256604"/>
                    <a:pt x="11057" y="252698"/>
                  </a:cubicBezTo>
                  <a:cubicBezTo>
                    <a:pt x="11057" y="248793"/>
                    <a:pt x="14296" y="245554"/>
                    <a:pt x="18201" y="245554"/>
                  </a:cubicBezTo>
                  <a:lnTo>
                    <a:pt x="18201" y="245554"/>
                  </a:lnTo>
                  <a:lnTo>
                    <a:pt x="98402" y="245650"/>
                  </a:lnTo>
                  <a:cubicBezTo>
                    <a:pt x="100306" y="245650"/>
                    <a:pt x="102212" y="246412"/>
                    <a:pt x="103545" y="247841"/>
                  </a:cubicBezTo>
                  <a:cubicBezTo>
                    <a:pt x="104879" y="249269"/>
                    <a:pt x="105640" y="251174"/>
                    <a:pt x="105546" y="253079"/>
                  </a:cubicBezTo>
                  <a:lnTo>
                    <a:pt x="98307" y="425958"/>
                  </a:lnTo>
                  <a:cubicBezTo>
                    <a:pt x="98116" y="429863"/>
                    <a:pt x="94972" y="432816"/>
                    <a:pt x="91163" y="432816"/>
                  </a:cubicBezTo>
                  <a:close/>
                  <a:moveTo>
                    <a:pt x="52301" y="89726"/>
                  </a:moveTo>
                  <a:cubicBezTo>
                    <a:pt x="27536" y="89726"/>
                    <a:pt x="7438" y="69628"/>
                    <a:pt x="7438" y="44863"/>
                  </a:cubicBezTo>
                  <a:cubicBezTo>
                    <a:pt x="7438" y="20098"/>
                    <a:pt x="27536" y="0"/>
                    <a:pt x="52301" y="0"/>
                  </a:cubicBezTo>
                  <a:cubicBezTo>
                    <a:pt x="77065" y="0"/>
                    <a:pt x="97164" y="20098"/>
                    <a:pt x="97164" y="44863"/>
                  </a:cubicBezTo>
                  <a:cubicBezTo>
                    <a:pt x="97259" y="69533"/>
                    <a:pt x="77065" y="89726"/>
                    <a:pt x="52301" y="89726"/>
                  </a:cubicBezTo>
                  <a:close/>
                  <a:moveTo>
                    <a:pt x="52301" y="14192"/>
                  </a:moveTo>
                  <a:cubicBezTo>
                    <a:pt x="35441" y="14192"/>
                    <a:pt x="21725" y="27908"/>
                    <a:pt x="21725" y="44768"/>
                  </a:cubicBezTo>
                  <a:cubicBezTo>
                    <a:pt x="21725" y="61627"/>
                    <a:pt x="35441" y="75343"/>
                    <a:pt x="52301" y="75343"/>
                  </a:cubicBezTo>
                  <a:cubicBezTo>
                    <a:pt x="69160" y="75343"/>
                    <a:pt x="82876" y="61627"/>
                    <a:pt x="82876" y="44768"/>
                  </a:cubicBezTo>
                  <a:cubicBezTo>
                    <a:pt x="82971" y="27908"/>
                    <a:pt x="69160" y="14192"/>
                    <a:pt x="52301" y="14192"/>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DA36E6A-E68E-4A19-9D2C-18CB33D4E55D}"/>
                </a:ext>
              </a:extLst>
            </p:cNvPr>
            <p:cNvSpPr/>
            <p:nvPr/>
          </p:nvSpPr>
          <p:spPr>
            <a:xfrm>
              <a:off x="7775638" y="3487102"/>
              <a:ext cx="14287" cy="150685"/>
            </a:xfrm>
            <a:custGeom>
              <a:avLst/>
              <a:gdLst>
                <a:gd name="connsiteX0" fmla="*/ 0 w 14287"/>
                <a:gd name="connsiteY0" fmla="*/ 0 h 150685"/>
                <a:gd name="connsiteX1" fmla="*/ 14288 w 14287"/>
                <a:gd name="connsiteY1" fmla="*/ 0 h 150685"/>
                <a:gd name="connsiteX2" fmla="*/ 14288 w 14287"/>
                <a:gd name="connsiteY2" fmla="*/ 150686 h 150685"/>
                <a:gd name="connsiteX3" fmla="*/ 0 w 14287"/>
                <a:gd name="connsiteY3" fmla="*/ 150686 h 150685"/>
              </a:gdLst>
              <a:ahLst/>
              <a:cxnLst>
                <a:cxn ang="0">
                  <a:pos x="connsiteX0" y="connsiteY0"/>
                </a:cxn>
                <a:cxn ang="0">
                  <a:pos x="connsiteX1" y="connsiteY1"/>
                </a:cxn>
                <a:cxn ang="0">
                  <a:pos x="connsiteX2" y="connsiteY2"/>
                </a:cxn>
                <a:cxn ang="0">
                  <a:pos x="connsiteX3" y="connsiteY3"/>
                </a:cxn>
              </a:cxnLst>
              <a:rect l="l" t="t" r="r" b="b"/>
              <a:pathLst>
                <a:path w="14287" h="150685">
                  <a:moveTo>
                    <a:pt x="0" y="0"/>
                  </a:moveTo>
                  <a:lnTo>
                    <a:pt x="14288" y="0"/>
                  </a:lnTo>
                  <a:lnTo>
                    <a:pt x="14288" y="150686"/>
                  </a:lnTo>
                  <a:lnTo>
                    <a:pt x="0" y="150686"/>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4F893CA-7DDD-44AF-924B-5DDD5515171E}"/>
                </a:ext>
              </a:extLst>
            </p:cNvPr>
            <p:cNvSpPr/>
            <p:nvPr/>
          </p:nvSpPr>
          <p:spPr>
            <a:xfrm>
              <a:off x="7741824" y="3305365"/>
              <a:ext cx="124873" cy="196881"/>
            </a:xfrm>
            <a:custGeom>
              <a:avLst/>
              <a:gdLst>
                <a:gd name="connsiteX0" fmla="*/ 111633 w 124873"/>
                <a:gd name="connsiteY0" fmla="*/ 196882 h 196881"/>
                <a:gd name="connsiteX1" fmla="*/ 87249 w 124873"/>
                <a:gd name="connsiteY1" fmla="*/ 196882 h 196881"/>
                <a:gd name="connsiteX2" fmla="*/ 80106 w 124873"/>
                <a:gd name="connsiteY2" fmla="*/ 189738 h 196881"/>
                <a:gd name="connsiteX3" fmla="*/ 80106 w 124873"/>
                <a:gd name="connsiteY3" fmla="*/ 166688 h 196881"/>
                <a:gd name="connsiteX4" fmla="*/ 7144 w 124873"/>
                <a:gd name="connsiteY4" fmla="*/ 166688 h 196881"/>
                <a:gd name="connsiteX5" fmla="*/ 0 w 124873"/>
                <a:gd name="connsiteY5" fmla="*/ 159544 h 196881"/>
                <a:gd name="connsiteX6" fmla="*/ 7144 w 124873"/>
                <a:gd name="connsiteY6" fmla="*/ 152400 h 196881"/>
                <a:gd name="connsiteX7" fmla="*/ 87249 w 124873"/>
                <a:gd name="connsiteY7" fmla="*/ 152400 h 196881"/>
                <a:gd name="connsiteX8" fmla="*/ 94393 w 124873"/>
                <a:gd name="connsiteY8" fmla="*/ 159544 h 196881"/>
                <a:gd name="connsiteX9" fmla="*/ 94393 w 124873"/>
                <a:gd name="connsiteY9" fmla="*/ 182594 h 196881"/>
                <a:gd name="connsiteX10" fmla="*/ 104775 w 124873"/>
                <a:gd name="connsiteY10" fmla="*/ 182594 h 196881"/>
                <a:gd name="connsiteX11" fmla="*/ 110490 w 124873"/>
                <a:gd name="connsiteY11" fmla="*/ 52673 h 196881"/>
                <a:gd name="connsiteX12" fmla="*/ 71724 w 124873"/>
                <a:gd name="connsiteY12" fmla="*/ 14288 h 196881"/>
                <a:gd name="connsiteX13" fmla="*/ 66961 w 124873"/>
                <a:gd name="connsiteY13" fmla="*/ 14288 h 196881"/>
                <a:gd name="connsiteX14" fmla="*/ 47530 w 124873"/>
                <a:gd name="connsiteY14" fmla="*/ 48196 h 196881"/>
                <a:gd name="connsiteX15" fmla="*/ 35147 w 124873"/>
                <a:gd name="connsiteY15" fmla="*/ 48196 h 196881"/>
                <a:gd name="connsiteX16" fmla="*/ 15716 w 124873"/>
                <a:gd name="connsiteY16" fmla="*/ 14288 h 196881"/>
                <a:gd name="connsiteX17" fmla="*/ 9335 w 124873"/>
                <a:gd name="connsiteY17" fmla="*/ 14288 h 196881"/>
                <a:gd name="connsiteX18" fmla="*/ 2191 w 124873"/>
                <a:gd name="connsiteY18" fmla="*/ 7144 h 196881"/>
                <a:gd name="connsiteX19" fmla="*/ 9335 w 124873"/>
                <a:gd name="connsiteY19" fmla="*/ 0 h 196881"/>
                <a:gd name="connsiteX20" fmla="*/ 19812 w 124873"/>
                <a:gd name="connsiteY20" fmla="*/ 0 h 196881"/>
                <a:gd name="connsiteX21" fmla="*/ 26004 w 124873"/>
                <a:gd name="connsiteY21" fmla="*/ 3620 h 196881"/>
                <a:gd name="connsiteX22" fmla="*/ 41339 w 124873"/>
                <a:gd name="connsiteY22" fmla="*/ 30290 h 196881"/>
                <a:gd name="connsiteX23" fmla="*/ 56674 w 124873"/>
                <a:gd name="connsiteY23" fmla="*/ 3620 h 196881"/>
                <a:gd name="connsiteX24" fmla="*/ 62865 w 124873"/>
                <a:gd name="connsiteY24" fmla="*/ 0 h 196881"/>
                <a:gd name="connsiteX25" fmla="*/ 71819 w 124873"/>
                <a:gd name="connsiteY25" fmla="*/ 0 h 196881"/>
                <a:gd name="connsiteX26" fmla="*/ 124873 w 124873"/>
                <a:gd name="connsiteY26" fmla="*/ 52959 h 196881"/>
                <a:gd name="connsiteX27" fmla="*/ 118872 w 124873"/>
                <a:gd name="connsiteY27" fmla="*/ 190024 h 196881"/>
                <a:gd name="connsiteX28" fmla="*/ 111633 w 124873"/>
                <a:gd name="connsiteY28" fmla="*/ 196882 h 19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873" h="196881">
                  <a:moveTo>
                    <a:pt x="111633" y="196882"/>
                  </a:moveTo>
                  <a:lnTo>
                    <a:pt x="87249" y="196882"/>
                  </a:lnTo>
                  <a:cubicBezTo>
                    <a:pt x="83344" y="196882"/>
                    <a:pt x="80106" y="193643"/>
                    <a:pt x="80106" y="189738"/>
                  </a:cubicBezTo>
                  <a:lnTo>
                    <a:pt x="80106" y="166688"/>
                  </a:lnTo>
                  <a:lnTo>
                    <a:pt x="7144" y="166688"/>
                  </a:lnTo>
                  <a:cubicBezTo>
                    <a:pt x="3239" y="166688"/>
                    <a:pt x="0" y="163449"/>
                    <a:pt x="0" y="159544"/>
                  </a:cubicBezTo>
                  <a:cubicBezTo>
                    <a:pt x="0" y="155638"/>
                    <a:pt x="3239" y="152400"/>
                    <a:pt x="7144" y="152400"/>
                  </a:cubicBezTo>
                  <a:lnTo>
                    <a:pt x="87249" y="152400"/>
                  </a:lnTo>
                  <a:cubicBezTo>
                    <a:pt x="91154" y="152400"/>
                    <a:pt x="94393" y="155638"/>
                    <a:pt x="94393" y="159544"/>
                  </a:cubicBezTo>
                  <a:lnTo>
                    <a:pt x="94393" y="182594"/>
                  </a:lnTo>
                  <a:lnTo>
                    <a:pt x="104775" y="182594"/>
                  </a:lnTo>
                  <a:lnTo>
                    <a:pt x="110490" y="52673"/>
                  </a:lnTo>
                  <a:cubicBezTo>
                    <a:pt x="110490" y="31623"/>
                    <a:pt x="93059" y="14288"/>
                    <a:pt x="71724" y="14288"/>
                  </a:cubicBezTo>
                  <a:lnTo>
                    <a:pt x="66961" y="14288"/>
                  </a:lnTo>
                  <a:lnTo>
                    <a:pt x="47530" y="48196"/>
                  </a:lnTo>
                  <a:cubicBezTo>
                    <a:pt x="44958" y="52673"/>
                    <a:pt x="37719" y="52673"/>
                    <a:pt x="35147" y="48196"/>
                  </a:cubicBezTo>
                  <a:lnTo>
                    <a:pt x="15716" y="14288"/>
                  </a:lnTo>
                  <a:lnTo>
                    <a:pt x="9335" y="14288"/>
                  </a:lnTo>
                  <a:cubicBezTo>
                    <a:pt x="5429" y="14288"/>
                    <a:pt x="2191" y="11049"/>
                    <a:pt x="2191" y="7144"/>
                  </a:cubicBezTo>
                  <a:cubicBezTo>
                    <a:pt x="2191" y="3238"/>
                    <a:pt x="5429" y="0"/>
                    <a:pt x="9335" y="0"/>
                  </a:cubicBezTo>
                  <a:lnTo>
                    <a:pt x="19812" y="0"/>
                  </a:lnTo>
                  <a:cubicBezTo>
                    <a:pt x="22384" y="0"/>
                    <a:pt x="24765" y="1334"/>
                    <a:pt x="26004" y="3620"/>
                  </a:cubicBezTo>
                  <a:lnTo>
                    <a:pt x="41339" y="30290"/>
                  </a:lnTo>
                  <a:lnTo>
                    <a:pt x="56674" y="3620"/>
                  </a:lnTo>
                  <a:cubicBezTo>
                    <a:pt x="57912" y="1429"/>
                    <a:pt x="60293" y="0"/>
                    <a:pt x="62865" y="0"/>
                  </a:cubicBezTo>
                  <a:lnTo>
                    <a:pt x="71819" y="0"/>
                  </a:lnTo>
                  <a:cubicBezTo>
                    <a:pt x="101061" y="0"/>
                    <a:pt x="124873" y="23813"/>
                    <a:pt x="124873" y="52959"/>
                  </a:cubicBezTo>
                  <a:lnTo>
                    <a:pt x="118872" y="190024"/>
                  </a:lnTo>
                  <a:cubicBezTo>
                    <a:pt x="118586" y="193834"/>
                    <a:pt x="115443" y="196882"/>
                    <a:pt x="111633" y="196882"/>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DD986FE-16FE-4AB9-AC61-9D0D41CFCF12}"/>
                </a:ext>
              </a:extLst>
            </p:cNvPr>
            <p:cNvSpPr/>
            <p:nvPr/>
          </p:nvSpPr>
          <p:spPr>
            <a:xfrm>
              <a:off x="7821834" y="3363468"/>
              <a:ext cx="14287" cy="101155"/>
            </a:xfrm>
            <a:custGeom>
              <a:avLst/>
              <a:gdLst>
                <a:gd name="connsiteX0" fmla="*/ 0 w 14287"/>
                <a:gd name="connsiteY0" fmla="*/ 0 h 101155"/>
                <a:gd name="connsiteX1" fmla="*/ 14288 w 14287"/>
                <a:gd name="connsiteY1" fmla="*/ 0 h 101155"/>
                <a:gd name="connsiteX2" fmla="*/ 14288 w 14287"/>
                <a:gd name="connsiteY2" fmla="*/ 101155 h 101155"/>
                <a:gd name="connsiteX3" fmla="*/ 0 w 14287"/>
                <a:gd name="connsiteY3" fmla="*/ 101155 h 101155"/>
              </a:gdLst>
              <a:ahLst/>
              <a:cxnLst>
                <a:cxn ang="0">
                  <a:pos x="connsiteX0" y="connsiteY0"/>
                </a:cxn>
                <a:cxn ang="0">
                  <a:pos x="connsiteX1" y="connsiteY1"/>
                </a:cxn>
                <a:cxn ang="0">
                  <a:pos x="connsiteX2" y="connsiteY2"/>
                </a:cxn>
                <a:cxn ang="0">
                  <a:pos x="connsiteX3" y="connsiteY3"/>
                </a:cxn>
              </a:cxnLst>
              <a:rect l="l" t="t" r="r" b="b"/>
              <a:pathLst>
                <a:path w="14287" h="101155">
                  <a:moveTo>
                    <a:pt x="0" y="0"/>
                  </a:moveTo>
                  <a:lnTo>
                    <a:pt x="14288" y="0"/>
                  </a:lnTo>
                  <a:lnTo>
                    <a:pt x="14288" y="101155"/>
                  </a:lnTo>
                  <a:lnTo>
                    <a:pt x="0" y="101155"/>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D47723D-7CBE-4A95-A447-5E2BF961013C}"/>
                </a:ext>
              </a:extLst>
            </p:cNvPr>
            <p:cNvSpPr/>
            <p:nvPr/>
          </p:nvSpPr>
          <p:spPr>
            <a:xfrm>
              <a:off x="7590758" y="3136487"/>
              <a:ext cx="117538" cy="117538"/>
            </a:xfrm>
            <a:custGeom>
              <a:avLst/>
              <a:gdLst>
                <a:gd name="connsiteX0" fmla="*/ 58769 w 117538"/>
                <a:gd name="connsiteY0" fmla="*/ 117538 h 117538"/>
                <a:gd name="connsiteX1" fmla="*/ 0 w 117538"/>
                <a:gd name="connsiteY1" fmla="*/ 58769 h 117538"/>
                <a:gd name="connsiteX2" fmla="*/ 58769 w 117538"/>
                <a:gd name="connsiteY2" fmla="*/ 0 h 117538"/>
                <a:gd name="connsiteX3" fmla="*/ 117539 w 117538"/>
                <a:gd name="connsiteY3" fmla="*/ 58769 h 117538"/>
                <a:gd name="connsiteX4" fmla="*/ 58769 w 117538"/>
                <a:gd name="connsiteY4" fmla="*/ 117538 h 117538"/>
                <a:gd name="connsiteX5" fmla="*/ 58769 w 117538"/>
                <a:gd name="connsiteY5" fmla="*/ 14288 h 117538"/>
                <a:gd name="connsiteX6" fmla="*/ 14288 w 117538"/>
                <a:gd name="connsiteY6" fmla="*/ 58769 h 117538"/>
                <a:gd name="connsiteX7" fmla="*/ 58769 w 117538"/>
                <a:gd name="connsiteY7" fmla="*/ 103251 h 117538"/>
                <a:gd name="connsiteX8" fmla="*/ 103251 w 117538"/>
                <a:gd name="connsiteY8" fmla="*/ 58769 h 117538"/>
                <a:gd name="connsiteX9" fmla="*/ 58769 w 117538"/>
                <a:gd name="connsiteY9" fmla="*/ 14288 h 11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38" h="117538">
                  <a:moveTo>
                    <a:pt x="58769" y="117538"/>
                  </a:moveTo>
                  <a:cubicBezTo>
                    <a:pt x="26384" y="117538"/>
                    <a:pt x="0" y="91154"/>
                    <a:pt x="0" y="58769"/>
                  </a:cubicBezTo>
                  <a:cubicBezTo>
                    <a:pt x="0" y="26384"/>
                    <a:pt x="26384" y="0"/>
                    <a:pt x="58769" y="0"/>
                  </a:cubicBezTo>
                  <a:cubicBezTo>
                    <a:pt x="91154" y="0"/>
                    <a:pt x="117539" y="26384"/>
                    <a:pt x="117539" y="58769"/>
                  </a:cubicBezTo>
                  <a:cubicBezTo>
                    <a:pt x="117539" y="91154"/>
                    <a:pt x="91154" y="117538"/>
                    <a:pt x="58769" y="117538"/>
                  </a:cubicBezTo>
                  <a:close/>
                  <a:moveTo>
                    <a:pt x="58769" y="14288"/>
                  </a:moveTo>
                  <a:cubicBezTo>
                    <a:pt x="34195" y="14288"/>
                    <a:pt x="14288" y="34290"/>
                    <a:pt x="14288" y="58769"/>
                  </a:cubicBezTo>
                  <a:cubicBezTo>
                    <a:pt x="14288" y="83248"/>
                    <a:pt x="34290" y="103251"/>
                    <a:pt x="58769" y="103251"/>
                  </a:cubicBezTo>
                  <a:cubicBezTo>
                    <a:pt x="83344" y="103251"/>
                    <a:pt x="103251" y="83248"/>
                    <a:pt x="103251" y="58769"/>
                  </a:cubicBezTo>
                  <a:cubicBezTo>
                    <a:pt x="103251" y="34290"/>
                    <a:pt x="83248" y="14288"/>
                    <a:pt x="58769" y="14288"/>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FF2A3B2-39E8-4285-91EE-FC348E94F4B4}"/>
                </a:ext>
              </a:extLst>
            </p:cNvPr>
            <p:cNvSpPr/>
            <p:nvPr/>
          </p:nvSpPr>
          <p:spPr>
            <a:xfrm>
              <a:off x="7577042" y="3471291"/>
              <a:ext cx="142970" cy="250983"/>
            </a:xfrm>
            <a:custGeom>
              <a:avLst/>
              <a:gdLst>
                <a:gd name="connsiteX0" fmla="*/ 132398 w 142970"/>
                <a:gd name="connsiteY0" fmla="*/ 250984 h 250983"/>
                <a:gd name="connsiteX1" fmla="*/ 10573 w 142970"/>
                <a:gd name="connsiteY1" fmla="*/ 250793 h 250983"/>
                <a:gd name="connsiteX2" fmla="*/ 0 w 142970"/>
                <a:gd name="connsiteY2" fmla="*/ 0 h 250983"/>
                <a:gd name="connsiteX3" fmla="*/ 142970 w 142970"/>
                <a:gd name="connsiteY3" fmla="*/ 190 h 250983"/>
                <a:gd name="connsiteX4" fmla="*/ 132398 w 142970"/>
                <a:gd name="connsiteY4" fmla="*/ 250984 h 250983"/>
                <a:gd name="connsiteX5" fmla="*/ 79248 w 142970"/>
                <a:gd name="connsiteY5" fmla="*/ 236601 h 250983"/>
                <a:gd name="connsiteX6" fmla="*/ 118682 w 142970"/>
                <a:gd name="connsiteY6" fmla="*/ 236696 h 250983"/>
                <a:gd name="connsiteX7" fmla="*/ 128016 w 142970"/>
                <a:gd name="connsiteY7" fmla="*/ 14478 h 250983"/>
                <a:gd name="connsiteX8" fmla="*/ 14859 w 142970"/>
                <a:gd name="connsiteY8" fmla="*/ 14383 h 250983"/>
                <a:gd name="connsiteX9" fmla="*/ 24194 w 142970"/>
                <a:gd name="connsiteY9" fmla="*/ 236601 h 250983"/>
                <a:gd name="connsiteX10" fmla="*/ 64865 w 142970"/>
                <a:gd name="connsiteY10" fmla="*/ 236696 h 250983"/>
                <a:gd name="connsiteX11" fmla="*/ 64865 w 142970"/>
                <a:gd name="connsiteY11" fmla="*/ 37719 h 250983"/>
                <a:gd name="connsiteX12" fmla="*/ 79153 w 142970"/>
                <a:gd name="connsiteY12" fmla="*/ 37719 h 250983"/>
                <a:gd name="connsiteX13" fmla="*/ 79153 w 142970"/>
                <a:gd name="connsiteY13" fmla="*/ 236601 h 25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970" h="250983">
                  <a:moveTo>
                    <a:pt x="132398" y="250984"/>
                  </a:moveTo>
                  <a:lnTo>
                    <a:pt x="10573" y="250793"/>
                  </a:lnTo>
                  <a:lnTo>
                    <a:pt x="0" y="0"/>
                  </a:lnTo>
                  <a:lnTo>
                    <a:pt x="142970" y="190"/>
                  </a:lnTo>
                  <a:lnTo>
                    <a:pt x="132398" y="250984"/>
                  </a:lnTo>
                  <a:close/>
                  <a:moveTo>
                    <a:pt x="79248" y="236601"/>
                  </a:moveTo>
                  <a:lnTo>
                    <a:pt x="118682" y="236696"/>
                  </a:lnTo>
                  <a:lnTo>
                    <a:pt x="128016" y="14478"/>
                  </a:lnTo>
                  <a:lnTo>
                    <a:pt x="14859" y="14383"/>
                  </a:lnTo>
                  <a:lnTo>
                    <a:pt x="24194" y="236601"/>
                  </a:lnTo>
                  <a:lnTo>
                    <a:pt x="64865" y="236696"/>
                  </a:lnTo>
                  <a:lnTo>
                    <a:pt x="64865" y="37719"/>
                  </a:lnTo>
                  <a:lnTo>
                    <a:pt x="79153" y="37719"/>
                  </a:lnTo>
                  <a:lnTo>
                    <a:pt x="79153" y="236601"/>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E6E0821-008A-494E-8A47-872D4ADFD894}"/>
                </a:ext>
              </a:extLst>
            </p:cNvPr>
            <p:cNvSpPr/>
            <p:nvPr/>
          </p:nvSpPr>
          <p:spPr>
            <a:xfrm>
              <a:off x="7535798" y="3262883"/>
              <a:ext cx="225075" cy="264033"/>
            </a:xfrm>
            <a:custGeom>
              <a:avLst/>
              <a:gdLst>
                <a:gd name="connsiteX0" fmla="*/ 209836 w 225075"/>
                <a:gd name="connsiteY0" fmla="*/ 264033 h 264033"/>
                <a:gd name="connsiteX1" fmla="*/ 176499 w 225075"/>
                <a:gd name="connsiteY1" fmla="*/ 264033 h 264033"/>
                <a:gd name="connsiteX2" fmla="*/ 169355 w 225075"/>
                <a:gd name="connsiteY2" fmla="*/ 256889 h 264033"/>
                <a:gd name="connsiteX3" fmla="*/ 169355 w 225075"/>
                <a:gd name="connsiteY3" fmla="*/ 222695 h 264033"/>
                <a:gd name="connsiteX4" fmla="*/ 55817 w 225075"/>
                <a:gd name="connsiteY4" fmla="*/ 222695 h 264033"/>
                <a:gd name="connsiteX5" fmla="*/ 55817 w 225075"/>
                <a:gd name="connsiteY5" fmla="*/ 256889 h 264033"/>
                <a:gd name="connsiteX6" fmla="*/ 48673 w 225075"/>
                <a:gd name="connsiteY6" fmla="*/ 264033 h 264033"/>
                <a:gd name="connsiteX7" fmla="*/ 15336 w 225075"/>
                <a:gd name="connsiteY7" fmla="*/ 264033 h 264033"/>
                <a:gd name="connsiteX8" fmla="*/ 8192 w 225075"/>
                <a:gd name="connsiteY8" fmla="*/ 257175 h 264033"/>
                <a:gd name="connsiteX9" fmla="*/ 0 w 225075"/>
                <a:gd name="connsiteY9" fmla="*/ 70199 h 264033"/>
                <a:gd name="connsiteX10" fmla="*/ 69818 w 225075"/>
                <a:gd name="connsiteY10" fmla="*/ 0 h 264033"/>
                <a:gd name="connsiteX11" fmla="*/ 142970 w 225075"/>
                <a:gd name="connsiteY11" fmla="*/ 0 h 264033"/>
                <a:gd name="connsiteX12" fmla="*/ 142970 w 225075"/>
                <a:gd name="connsiteY12" fmla="*/ 0 h 264033"/>
                <a:gd name="connsiteX13" fmla="*/ 142970 w 225075"/>
                <a:gd name="connsiteY13" fmla="*/ 0 h 264033"/>
                <a:gd name="connsiteX14" fmla="*/ 155163 w 225075"/>
                <a:gd name="connsiteY14" fmla="*/ 0 h 264033"/>
                <a:gd name="connsiteX15" fmla="*/ 225076 w 225075"/>
                <a:gd name="connsiteY15" fmla="*/ 69818 h 264033"/>
                <a:gd name="connsiteX16" fmla="*/ 216884 w 225075"/>
                <a:gd name="connsiteY16" fmla="*/ 257080 h 264033"/>
                <a:gd name="connsiteX17" fmla="*/ 209836 w 225075"/>
                <a:gd name="connsiteY17" fmla="*/ 264033 h 264033"/>
                <a:gd name="connsiteX18" fmla="*/ 183738 w 225075"/>
                <a:gd name="connsiteY18" fmla="*/ 249746 h 264033"/>
                <a:gd name="connsiteX19" fmla="*/ 203073 w 225075"/>
                <a:gd name="connsiteY19" fmla="*/ 249746 h 264033"/>
                <a:gd name="connsiteX20" fmla="*/ 210979 w 225075"/>
                <a:gd name="connsiteY20" fmla="*/ 69628 h 264033"/>
                <a:gd name="connsiteX21" fmla="*/ 155353 w 225075"/>
                <a:gd name="connsiteY21" fmla="*/ 14383 h 264033"/>
                <a:gd name="connsiteX22" fmla="*/ 146018 w 225075"/>
                <a:gd name="connsiteY22" fmla="*/ 14383 h 264033"/>
                <a:gd name="connsiteX23" fmla="*/ 118682 w 225075"/>
                <a:gd name="connsiteY23" fmla="*/ 40005 h 264033"/>
                <a:gd name="connsiteX24" fmla="*/ 108871 w 225075"/>
                <a:gd name="connsiteY24" fmla="*/ 40005 h 264033"/>
                <a:gd name="connsiteX25" fmla="*/ 81534 w 225075"/>
                <a:gd name="connsiteY25" fmla="*/ 14383 h 264033"/>
                <a:gd name="connsiteX26" fmla="*/ 70009 w 225075"/>
                <a:gd name="connsiteY26" fmla="*/ 14383 h 264033"/>
                <a:gd name="connsiteX27" fmla="*/ 14478 w 225075"/>
                <a:gd name="connsiteY27" fmla="*/ 69913 h 264033"/>
                <a:gd name="connsiteX28" fmla="*/ 22384 w 225075"/>
                <a:gd name="connsiteY28" fmla="*/ 249746 h 264033"/>
                <a:gd name="connsiteX29" fmla="*/ 41720 w 225075"/>
                <a:gd name="connsiteY29" fmla="*/ 249746 h 264033"/>
                <a:gd name="connsiteX30" fmla="*/ 41720 w 225075"/>
                <a:gd name="connsiteY30" fmla="*/ 215551 h 264033"/>
                <a:gd name="connsiteX31" fmla="*/ 48863 w 225075"/>
                <a:gd name="connsiteY31" fmla="*/ 208407 h 264033"/>
                <a:gd name="connsiteX32" fmla="*/ 176689 w 225075"/>
                <a:gd name="connsiteY32" fmla="*/ 208407 h 264033"/>
                <a:gd name="connsiteX33" fmla="*/ 183833 w 225075"/>
                <a:gd name="connsiteY33" fmla="*/ 215551 h 264033"/>
                <a:gd name="connsiteX34" fmla="*/ 183833 w 225075"/>
                <a:gd name="connsiteY34" fmla="*/ 249746 h 264033"/>
                <a:gd name="connsiteX35" fmla="*/ 102299 w 225075"/>
                <a:gd name="connsiteY35" fmla="*/ 14383 h 264033"/>
                <a:gd name="connsiteX36" fmla="*/ 113634 w 225075"/>
                <a:gd name="connsiteY36" fmla="*/ 25051 h 264033"/>
                <a:gd name="connsiteX37" fmla="*/ 124969 w 225075"/>
                <a:gd name="connsiteY37" fmla="*/ 14383 h 264033"/>
                <a:gd name="connsiteX38" fmla="*/ 102299 w 225075"/>
                <a:gd name="connsiteY38" fmla="*/ 14383 h 26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5075" h="264033">
                  <a:moveTo>
                    <a:pt x="209836" y="264033"/>
                  </a:moveTo>
                  <a:lnTo>
                    <a:pt x="176499" y="264033"/>
                  </a:lnTo>
                  <a:cubicBezTo>
                    <a:pt x="172594" y="264033"/>
                    <a:pt x="169355" y="260795"/>
                    <a:pt x="169355" y="256889"/>
                  </a:cubicBezTo>
                  <a:lnTo>
                    <a:pt x="169355" y="222695"/>
                  </a:lnTo>
                  <a:lnTo>
                    <a:pt x="55817" y="222695"/>
                  </a:lnTo>
                  <a:lnTo>
                    <a:pt x="55817" y="256889"/>
                  </a:lnTo>
                  <a:cubicBezTo>
                    <a:pt x="55817" y="260795"/>
                    <a:pt x="52578" y="264033"/>
                    <a:pt x="48673" y="264033"/>
                  </a:cubicBezTo>
                  <a:lnTo>
                    <a:pt x="15336" y="264033"/>
                  </a:lnTo>
                  <a:cubicBezTo>
                    <a:pt x="11525" y="264033"/>
                    <a:pt x="8382" y="260985"/>
                    <a:pt x="8192" y="257175"/>
                  </a:cubicBezTo>
                  <a:lnTo>
                    <a:pt x="0" y="70199"/>
                  </a:lnTo>
                  <a:cubicBezTo>
                    <a:pt x="0" y="31337"/>
                    <a:pt x="31338" y="0"/>
                    <a:pt x="69818" y="0"/>
                  </a:cubicBezTo>
                  <a:lnTo>
                    <a:pt x="142970" y="0"/>
                  </a:lnTo>
                  <a:cubicBezTo>
                    <a:pt x="142970" y="0"/>
                    <a:pt x="142970" y="0"/>
                    <a:pt x="142970" y="0"/>
                  </a:cubicBezTo>
                  <a:lnTo>
                    <a:pt x="142970" y="0"/>
                  </a:lnTo>
                  <a:lnTo>
                    <a:pt x="155163" y="0"/>
                  </a:lnTo>
                  <a:cubicBezTo>
                    <a:pt x="193643" y="0"/>
                    <a:pt x="225076" y="31337"/>
                    <a:pt x="225076" y="69818"/>
                  </a:cubicBezTo>
                  <a:lnTo>
                    <a:pt x="216884" y="257080"/>
                  </a:lnTo>
                  <a:cubicBezTo>
                    <a:pt x="216789" y="261080"/>
                    <a:pt x="213646" y="264033"/>
                    <a:pt x="209836" y="264033"/>
                  </a:cubicBezTo>
                  <a:close/>
                  <a:moveTo>
                    <a:pt x="183738" y="249746"/>
                  </a:moveTo>
                  <a:lnTo>
                    <a:pt x="203073" y="249746"/>
                  </a:lnTo>
                  <a:lnTo>
                    <a:pt x="210979" y="69628"/>
                  </a:lnTo>
                  <a:cubicBezTo>
                    <a:pt x="210979" y="39338"/>
                    <a:pt x="186024" y="14383"/>
                    <a:pt x="155353" y="14383"/>
                  </a:cubicBezTo>
                  <a:lnTo>
                    <a:pt x="146018" y="14383"/>
                  </a:lnTo>
                  <a:lnTo>
                    <a:pt x="118682" y="40005"/>
                  </a:lnTo>
                  <a:cubicBezTo>
                    <a:pt x="115920" y="42577"/>
                    <a:pt x="111633" y="42577"/>
                    <a:pt x="108871" y="40005"/>
                  </a:cubicBezTo>
                  <a:lnTo>
                    <a:pt x="81534" y="14383"/>
                  </a:lnTo>
                  <a:lnTo>
                    <a:pt x="70009" y="14383"/>
                  </a:lnTo>
                  <a:cubicBezTo>
                    <a:pt x="39338" y="14383"/>
                    <a:pt x="14478" y="39338"/>
                    <a:pt x="14478" y="69913"/>
                  </a:cubicBezTo>
                  <a:lnTo>
                    <a:pt x="22384" y="249746"/>
                  </a:lnTo>
                  <a:lnTo>
                    <a:pt x="41720" y="249746"/>
                  </a:lnTo>
                  <a:lnTo>
                    <a:pt x="41720" y="215551"/>
                  </a:lnTo>
                  <a:cubicBezTo>
                    <a:pt x="41720" y="211646"/>
                    <a:pt x="44958" y="208407"/>
                    <a:pt x="48863" y="208407"/>
                  </a:cubicBezTo>
                  <a:lnTo>
                    <a:pt x="176689" y="208407"/>
                  </a:lnTo>
                  <a:cubicBezTo>
                    <a:pt x="180594" y="208407"/>
                    <a:pt x="183833" y="211646"/>
                    <a:pt x="183833" y="215551"/>
                  </a:cubicBezTo>
                  <a:lnTo>
                    <a:pt x="183833" y="249746"/>
                  </a:lnTo>
                  <a:close/>
                  <a:moveTo>
                    <a:pt x="102299" y="14383"/>
                  </a:moveTo>
                  <a:lnTo>
                    <a:pt x="113634" y="25051"/>
                  </a:lnTo>
                  <a:lnTo>
                    <a:pt x="124969" y="14383"/>
                  </a:lnTo>
                  <a:lnTo>
                    <a:pt x="102299" y="14383"/>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C4CE832-70F8-4BE8-92A9-86A314797F87}"/>
                </a:ext>
              </a:extLst>
            </p:cNvPr>
            <p:cNvSpPr/>
            <p:nvPr/>
          </p:nvSpPr>
          <p:spPr>
            <a:xfrm>
              <a:off x="7577328" y="3339846"/>
              <a:ext cx="142112" cy="138588"/>
            </a:xfrm>
            <a:custGeom>
              <a:avLst/>
              <a:gdLst>
                <a:gd name="connsiteX0" fmla="*/ 14288 w 142112"/>
                <a:gd name="connsiteY0" fmla="*/ 138589 h 138588"/>
                <a:gd name="connsiteX1" fmla="*/ 0 w 142112"/>
                <a:gd name="connsiteY1" fmla="*/ 138589 h 138588"/>
                <a:gd name="connsiteX2" fmla="*/ 0 w 142112"/>
                <a:gd name="connsiteY2" fmla="*/ 286 h 138588"/>
                <a:gd name="connsiteX3" fmla="*/ 14288 w 142112"/>
                <a:gd name="connsiteY3" fmla="*/ 286 h 138588"/>
                <a:gd name="connsiteX4" fmla="*/ 14288 w 142112"/>
                <a:gd name="connsiteY4" fmla="*/ 138589 h 138588"/>
                <a:gd name="connsiteX5" fmla="*/ 142113 w 142112"/>
                <a:gd name="connsiteY5" fmla="*/ 138303 h 138588"/>
                <a:gd name="connsiteX6" fmla="*/ 127825 w 142112"/>
                <a:gd name="connsiteY6" fmla="*/ 138303 h 138588"/>
                <a:gd name="connsiteX7" fmla="*/ 127825 w 142112"/>
                <a:gd name="connsiteY7" fmla="*/ 0 h 138588"/>
                <a:gd name="connsiteX8" fmla="*/ 142113 w 142112"/>
                <a:gd name="connsiteY8" fmla="*/ 0 h 138588"/>
                <a:gd name="connsiteX9" fmla="*/ 142113 w 142112"/>
                <a:gd name="connsiteY9" fmla="*/ 138303 h 1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38588">
                  <a:moveTo>
                    <a:pt x="14288" y="138589"/>
                  </a:moveTo>
                  <a:lnTo>
                    <a:pt x="0" y="138589"/>
                  </a:lnTo>
                  <a:lnTo>
                    <a:pt x="0" y="286"/>
                  </a:lnTo>
                  <a:lnTo>
                    <a:pt x="14288" y="286"/>
                  </a:lnTo>
                  <a:lnTo>
                    <a:pt x="14288" y="138589"/>
                  </a:lnTo>
                  <a:close/>
                  <a:moveTo>
                    <a:pt x="142113" y="138303"/>
                  </a:moveTo>
                  <a:lnTo>
                    <a:pt x="127825" y="138303"/>
                  </a:lnTo>
                  <a:lnTo>
                    <a:pt x="127825" y="0"/>
                  </a:lnTo>
                  <a:lnTo>
                    <a:pt x="142113" y="0"/>
                  </a:lnTo>
                  <a:lnTo>
                    <a:pt x="142113" y="138303"/>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CBA1C8E-9922-429D-B480-EA7B1B22DBAB}"/>
                </a:ext>
              </a:extLst>
            </p:cNvPr>
            <p:cNvSpPr/>
            <p:nvPr/>
          </p:nvSpPr>
          <p:spPr>
            <a:xfrm>
              <a:off x="7623145" y="3287744"/>
              <a:ext cx="50477" cy="144779"/>
            </a:xfrm>
            <a:custGeom>
              <a:avLst/>
              <a:gdLst>
                <a:gd name="connsiteX0" fmla="*/ 25239 w 50477"/>
                <a:gd name="connsiteY0" fmla="*/ 144780 h 144779"/>
                <a:gd name="connsiteX1" fmla="*/ 19238 w 50477"/>
                <a:gd name="connsiteY1" fmla="*/ 141541 h 144779"/>
                <a:gd name="connsiteX2" fmla="*/ 1141 w 50477"/>
                <a:gd name="connsiteY2" fmla="*/ 113538 h 144779"/>
                <a:gd name="connsiteX3" fmla="*/ 93 w 50477"/>
                <a:gd name="connsiteY3" fmla="*/ 108394 h 144779"/>
                <a:gd name="connsiteX4" fmla="*/ 19143 w 50477"/>
                <a:gd name="connsiteY4" fmla="*/ 5810 h 144779"/>
                <a:gd name="connsiteX5" fmla="*/ 26191 w 50477"/>
                <a:gd name="connsiteY5" fmla="*/ 0 h 144779"/>
                <a:gd name="connsiteX6" fmla="*/ 26287 w 50477"/>
                <a:gd name="connsiteY6" fmla="*/ 0 h 144779"/>
                <a:gd name="connsiteX7" fmla="*/ 33240 w 50477"/>
                <a:gd name="connsiteY7" fmla="*/ 6001 h 144779"/>
                <a:gd name="connsiteX8" fmla="*/ 50385 w 50477"/>
                <a:gd name="connsiteY8" fmla="*/ 107918 h 144779"/>
                <a:gd name="connsiteX9" fmla="*/ 49337 w 50477"/>
                <a:gd name="connsiteY9" fmla="*/ 112871 h 144779"/>
                <a:gd name="connsiteX10" fmla="*/ 31239 w 50477"/>
                <a:gd name="connsiteY10" fmla="*/ 141541 h 144779"/>
                <a:gd name="connsiteX11" fmla="*/ 25239 w 50477"/>
                <a:gd name="connsiteY11" fmla="*/ 144780 h 144779"/>
                <a:gd name="connsiteX12" fmla="*/ 25239 w 50477"/>
                <a:gd name="connsiteY12" fmla="*/ 144780 h 144779"/>
                <a:gd name="connsiteX13" fmla="*/ 14761 w 50477"/>
                <a:gd name="connsiteY13" fmla="*/ 108109 h 144779"/>
                <a:gd name="connsiteX14" fmla="*/ 25239 w 50477"/>
                <a:gd name="connsiteY14" fmla="*/ 124301 h 144779"/>
                <a:gd name="connsiteX15" fmla="*/ 35906 w 50477"/>
                <a:gd name="connsiteY15" fmla="*/ 107347 h 144779"/>
                <a:gd name="connsiteX16" fmla="*/ 25905 w 50477"/>
                <a:gd name="connsiteY16" fmla="*/ 47911 h 144779"/>
                <a:gd name="connsiteX17" fmla="*/ 14761 w 50477"/>
                <a:gd name="connsiteY17" fmla="*/ 108109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477" h="144779">
                  <a:moveTo>
                    <a:pt x="25239" y="144780"/>
                  </a:moveTo>
                  <a:cubicBezTo>
                    <a:pt x="22857" y="144780"/>
                    <a:pt x="20571" y="143542"/>
                    <a:pt x="19238" y="141541"/>
                  </a:cubicBezTo>
                  <a:lnTo>
                    <a:pt x="1141" y="113538"/>
                  </a:lnTo>
                  <a:cubicBezTo>
                    <a:pt x="188" y="112014"/>
                    <a:pt x="-193" y="110109"/>
                    <a:pt x="93" y="108394"/>
                  </a:cubicBezTo>
                  <a:lnTo>
                    <a:pt x="19143" y="5810"/>
                  </a:lnTo>
                  <a:cubicBezTo>
                    <a:pt x="19809" y="2381"/>
                    <a:pt x="22762" y="0"/>
                    <a:pt x="26191" y="0"/>
                  </a:cubicBezTo>
                  <a:cubicBezTo>
                    <a:pt x="26191" y="0"/>
                    <a:pt x="26191" y="0"/>
                    <a:pt x="26287" y="0"/>
                  </a:cubicBezTo>
                  <a:cubicBezTo>
                    <a:pt x="29716" y="0"/>
                    <a:pt x="32668" y="2572"/>
                    <a:pt x="33240" y="6001"/>
                  </a:cubicBezTo>
                  <a:lnTo>
                    <a:pt x="50385" y="107918"/>
                  </a:lnTo>
                  <a:cubicBezTo>
                    <a:pt x="50671" y="109633"/>
                    <a:pt x="50289" y="111442"/>
                    <a:pt x="49337" y="112871"/>
                  </a:cubicBezTo>
                  <a:lnTo>
                    <a:pt x="31239" y="141541"/>
                  </a:lnTo>
                  <a:cubicBezTo>
                    <a:pt x="30001" y="143446"/>
                    <a:pt x="27715" y="144684"/>
                    <a:pt x="25239" y="144780"/>
                  </a:cubicBezTo>
                  <a:cubicBezTo>
                    <a:pt x="25334" y="144780"/>
                    <a:pt x="25239" y="144780"/>
                    <a:pt x="25239" y="144780"/>
                  </a:cubicBezTo>
                  <a:close/>
                  <a:moveTo>
                    <a:pt x="14761" y="108109"/>
                  </a:moveTo>
                  <a:lnTo>
                    <a:pt x="25239" y="124301"/>
                  </a:lnTo>
                  <a:lnTo>
                    <a:pt x="35906" y="107347"/>
                  </a:lnTo>
                  <a:lnTo>
                    <a:pt x="25905" y="47911"/>
                  </a:lnTo>
                  <a:lnTo>
                    <a:pt x="14761" y="108109"/>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4ABCB00-C4CA-4CE0-A4A7-9A286FFE188E}"/>
                </a:ext>
              </a:extLst>
            </p:cNvPr>
            <p:cNvSpPr/>
            <p:nvPr/>
          </p:nvSpPr>
          <p:spPr>
            <a:xfrm>
              <a:off x="7459972" y="3212210"/>
              <a:ext cx="105553" cy="432816"/>
            </a:xfrm>
            <a:custGeom>
              <a:avLst/>
              <a:gdLst>
                <a:gd name="connsiteX0" fmla="*/ 14391 w 105553"/>
                <a:gd name="connsiteY0" fmla="*/ 432816 h 432816"/>
                <a:gd name="connsiteX1" fmla="*/ 7247 w 105553"/>
                <a:gd name="connsiteY1" fmla="*/ 425958 h 432816"/>
                <a:gd name="connsiteX2" fmla="*/ 8 w 105553"/>
                <a:gd name="connsiteY2" fmla="*/ 253079 h 432816"/>
                <a:gd name="connsiteX3" fmla="*/ 2008 w 105553"/>
                <a:gd name="connsiteY3" fmla="*/ 247841 h 432816"/>
                <a:gd name="connsiteX4" fmla="*/ 7152 w 105553"/>
                <a:gd name="connsiteY4" fmla="*/ 245650 h 432816"/>
                <a:gd name="connsiteX5" fmla="*/ 87352 w 105553"/>
                <a:gd name="connsiteY5" fmla="*/ 245554 h 432816"/>
                <a:gd name="connsiteX6" fmla="*/ 87352 w 105553"/>
                <a:gd name="connsiteY6" fmla="*/ 245554 h 432816"/>
                <a:gd name="connsiteX7" fmla="*/ 94496 w 105553"/>
                <a:gd name="connsiteY7" fmla="*/ 252698 h 432816"/>
                <a:gd name="connsiteX8" fmla="*/ 87352 w 105553"/>
                <a:gd name="connsiteY8" fmla="*/ 259842 h 432816"/>
                <a:gd name="connsiteX9" fmla="*/ 14581 w 105553"/>
                <a:gd name="connsiteY9" fmla="*/ 259937 h 432816"/>
                <a:gd name="connsiteX10" fmla="*/ 21249 w 105553"/>
                <a:gd name="connsiteY10" fmla="*/ 418529 h 432816"/>
                <a:gd name="connsiteX11" fmla="*/ 86590 w 105553"/>
                <a:gd name="connsiteY11" fmla="*/ 418433 h 432816"/>
                <a:gd name="connsiteX12" fmla="*/ 91258 w 105553"/>
                <a:gd name="connsiteY12" fmla="*/ 307277 h 432816"/>
                <a:gd name="connsiteX13" fmla="*/ 98687 w 105553"/>
                <a:gd name="connsiteY13" fmla="*/ 300419 h 432816"/>
                <a:gd name="connsiteX14" fmla="*/ 105545 w 105553"/>
                <a:gd name="connsiteY14" fmla="*/ 307848 h 432816"/>
                <a:gd name="connsiteX15" fmla="*/ 100592 w 105553"/>
                <a:gd name="connsiteY15" fmla="*/ 425863 h 432816"/>
                <a:gd name="connsiteX16" fmla="*/ 93448 w 105553"/>
                <a:gd name="connsiteY16" fmla="*/ 432721 h 432816"/>
                <a:gd name="connsiteX17" fmla="*/ 14391 w 105553"/>
                <a:gd name="connsiteY17" fmla="*/ 432816 h 432816"/>
                <a:gd name="connsiteX18" fmla="*/ 14391 w 105553"/>
                <a:gd name="connsiteY18" fmla="*/ 432816 h 432816"/>
                <a:gd name="connsiteX19" fmla="*/ 53252 w 105553"/>
                <a:gd name="connsiteY19" fmla="*/ 89726 h 432816"/>
                <a:gd name="connsiteX20" fmla="*/ 8390 w 105553"/>
                <a:gd name="connsiteY20" fmla="*/ 44863 h 432816"/>
                <a:gd name="connsiteX21" fmla="*/ 53252 w 105553"/>
                <a:gd name="connsiteY21" fmla="*/ 0 h 432816"/>
                <a:gd name="connsiteX22" fmla="*/ 98115 w 105553"/>
                <a:gd name="connsiteY22" fmla="*/ 44863 h 432816"/>
                <a:gd name="connsiteX23" fmla="*/ 53252 w 105553"/>
                <a:gd name="connsiteY23" fmla="*/ 89726 h 432816"/>
                <a:gd name="connsiteX24" fmla="*/ 53252 w 105553"/>
                <a:gd name="connsiteY24" fmla="*/ 14192 h 432816"/>
                <a:gd name="connsiteX25" fmla="*/ 22678 w 105553"/>
                <a:gd name="connsiteY25" fmla="*/ 44768 h 432816"/>
                <a:gd name="connsiteX26" fmla="*/ 53252 w 105553"/>
                <a:gd name="connsiteY26" fmla="*/ 75343 h 432816"/>
                <a:gd name="connsiteX27" fmla="*/ 83828 w 105553"/>
                <a:gd name="connsiteY27" fmla="*/ 44768 h 432816"/>
                <a:gd name="connsiteX28" fmla="*/ 53252 w 105553"/>
                <a:gd name="connsiteY28" fmla="*/ 14192 h 43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5553" h="432816">
                  <a:moveTo>
                    <a:pt x="14391" y="432816"/>
                  </a:moveTo>
                  <a:cubicBezTo>
                    <a:pt x="10581" y="432816"/>
                    <a:pt x="7437" y="429768"/>
                    <a:pt x="7247" y="425958"/>
                  </a:cubicBezTo>
                  <a:lnTo>
                    <a:pt x="8" y="253079"/>
                  </a:lnTo>
                  <a:cubicBezTo>
                    <a:pt x="-87" y="251174"/>
                    <a:pt x="675" y="249269"/>
                    <a:pt x="2008" y="247841"/>
                  </a:cubicBezTo>
                  <a:cubicBezTo>
                    <a:pt x="3342" y="246412"/>
                    <a:pt x="5247" y="245650"/>
                    <a:pt x="7152" y="245650"/>
                  </a:cubicBezTo>
                  <a:lnTo>
                    <a:pt x="87352" y="245554"/>
                  </a:lnTo>
                  <a:lnTo>
                    <a:pt x="87352" y="245554"/>
                  </a:lnTo>
                  <a:cubicBezTo>
                    <a:pt x="91258" y="245554"/>
                    <a:pt x="94496" y="248698"/>
                    <a:pt x="94496" y="252698"/>
                  </a:cubicBezTo>
                  <a:cubicBezTo>
                    <a:pt x="94496" y="256699"/>
                    <a:pt x="91352" y="259842"/>
                    <a:pt x="87352" y="259842"/>
                  </a:cubicBezTo>
                  <a:lnTo>
                    <a:pt x="14581" y="259937"/>
                  </a:lnTo>
                  <a:lnTo>
                    <a:pt x="21249" y="418529"/>
                  </a:lnTo>
                  <a:lnTo>
                    <a:pt x="86590" y="418433"/>
                  </a:lnTo>
                  <a:lnTo>
                    <a:pt x="91258" y="307277"/>
                  </a:lnTo>
                  <a:cubicBezTo>
                    <a:pt x="91448" y="303371"/>
                    <a:pt x="94972" y="300228"/>
                    <a:pt x="98687" y="300419"/>
                  </a:cubicBezTo>
                  <a:cubicBezTo>
                    <a:pt x="102592" y="300609"/>
                    <a:pt x="105735" y="303943"/>
                    <a:pt x="105545" y="307848"/>
                  </a:cubicBezTo>
                  <a:lnTo>
                    <a:pt x="100592" y="425863"/>
                  </a:lnTo>
                  <a:cubicBezTo>
                    <a:pt x="100401" y="429673"/>
                    <a:pt x="97258" y="432721"/>
                    <a:pt x="93448" y="432721"/>
                  </a:cubicBezTo>
                  <a:lnTo>
                    <a:pt x="14391" y="432816"/>
                  </a:lnTo>
                  <a:lnTo>
                    <a:pt x="14391" y="432816"/>
                  </a:lnTo>
                  <a:close/>
                  <a:moveTo>
                    <a:pt x="53252" y="89726"/>
                  </a:moveTo>
                  <a:cubicBezTo>
                    <a:pt x="28488" y="89726"/>
                    <a:pt x="8390" y="69628"/>
                    <a:pt x="8390" y="44863"/>
                  </a:cubicBezTo>
                  <a:cubicBezTo>
                    <a:pt x="8390" y="20098"/>
                    <a:pt x="28488" y="0"/>
                    <a:pt x="53252" y="0"/>
                  </a:cubicBezTo>
                  <a:cubicBezTo>
                    <a:pt x="78018" y="0"/>
                    <a:pt x="98115" y="20098"/>
                    <a:pt x="98115" y="44863"/>
                  </a:cubicBezTo>
                  <a:cubicBezTo>
                    <a:pt x="98115" y="69533"/>
                    <a:pt x="78018" y="89726"/>
                    <a:pt x="53252" y="89726"/>
                  </a:cubicBezTo>
                  <a:close/>
                  <a:moveTo>
                    <a:pt x="53252" y="14192"/>
                  </a:moveTo>
                  <a:cubicBezTo>
                    <a:pt x="36394" y="14192"/>
                    <a:pt x="22678" y="27908"/>
                    <a:pt x="22678" y="44768"/>
                  </a:cubicBezTo>
                  <a:cubicBezTo>
                    <a:pt x="22678" y="61627"/>
                    <a:pt x="36394" y="75343"/>
                    <a:pt x="53252" y="75343"/>
                  </a:cubicBezTo>
                  <a:cubicBezTo>
                    <a:pt x="70112" y="75343"/>
                    <a:pt x="83828" y="61627"/>
                    <a:pt x="83828" y="44768"/>
                  </a:cubicBezTo>
                  <a:cubicBezTo>
                    <a:pt x="83828" y="27908"/>
                    <a:pt x="70112" y="14192"/>
                    <a:pt x="53252" y="14192"/>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7BE2BDD-2CFE-4EEC-9FCE-440E67A6C1BF}"/>
                </a:ext>
              </a:extLst>
            </p:cNvPr>
            <p:cNvSpPr/>
            <p:nvPr/>
          </p:nvSpPr>
          <p:spPr>
            <a:xfrm>
              <a:off x="7506366" y="3487102"/>
              <a:ext cx="14287" cy="150685"/>
            </a:xfrm>
            <a:custGeom>
              <a:avLst/>
              <a:gdLst>
                <a:gd name="connsiteX0" fmla="*/ 0 w 14287"/>
                <a:gd name="connsiteY0" fmla="*/ 0 h 150685"/>
                <a:gd name="connsiteX1" fmla="*/ 14288 w 14287"/>
                <a:gd name="connsiteY1" fmla="*/ 0 h 150685"/>
                <a:gd name="connsiteX2" fmla="*/ 14288 w 14287"/>
                <a:gd name="connsiteY2" fmla="*/ 150686 h 150685"/>
                <a:gd name="connsiteX3" fmla="*/ 0 w 14287"/>
                <a:gd name="connsiteY3" fmla="*/ 150686 h 150685"/>
              </a:gdLst>
              <a:ahLst/>
              <a:cxnLst>
                <a:cxn ang="0">
                  <a:pos x="connsiteX0" y="connsiteY0"/>
                </a:cxn>
                <a:cxn ang="0">
                  <a:pos x="connsiteX1" y="connsiteY1"/>
                </a:cxn>
                <a:cxn ang="0">
                  <a:pos x="connsiteX2" y="connsiteY2"/>
                </a:cxn>
                <a:cxn ang="0">
                  <a:pos x="connsiteX3" y="connsiteY3"/>
                </a:cxn>
              </a:cxnLst>
              <a:rect l="l" t="t" r="r" b="b"/>
              <a:pathLst>
                <a:path w="14287" h="150685">
                  <a:moveTo>
                    <a:pt x="0" y="0"/>
                  </a:moveTo>
                  <a:lnTo>
                    <a:pt x="14288" y="0"/>
                  </a:lnTo>
                  <a:lnTo>
                    <a:pt x="14288" y="150686"/>
                  </a:lnTo>
                  <a:lnTo>
                    <a:pt x="0" y="150686"/>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27E75C-7265-4C4D-9F21-BA8EE1D3D090}"/>
                </a:ext>
              </a:extLst>
            </p:cNvPr>
            <p:cNvSpPr/>
            <p:nvPr/>
          </p:nvSpPr>
          <p:spPr>
            <a:xfrm>
              <a:off x="7429690" y="3305365"/>
              <a:ext cx="124872" cy="196881"/>
            </a:xfrm>
            <a:custGeom>
              <a:avLst/>
              <a:gdLst>
                <a:gd name="connsiteX0" fmla="*/ 37529 w 124872"/>
                <a:gd name="connsiteY0" fmla="*/ 196882 h 196881"/>
                <a:gd name="connsiteX1" fmla="*/ 13145 w 124872"/>
                <a:gd name="connsiteY1" fmla="*/ 196882 h 196881"/>
                <a:gd name="connsiteX2" fmla="*/ 6001 w 124872"/>
                <a:gd name="connsiteY2" fmla="*/ 190024 h 196881"/>
                <a:gd name="connsiteX3" fmla="*/ 0 w 124872"/>
                <a:gd name="connsiteY3" fmla="*/ 53340 h 196881"/>
                <a:gd name="connsiteX4" fmla="*/ 52959 w 124872"/>
                <a:gd name="connsiteY4" fmla="*/ 0 h 196881"/>
                <a:gd name="connsiteX5" fmla="*/ 61913 w 124872"/>
                <a:gd name="connsiteY5" fmla="*/ 0 h 196881"/>
                <a:gd name="connsiteX6" fmla="*/ 68103 w 124872"/>
                <a:gd name="connsiteY6" fmla="*/ 3620 h 196881"/>
                <a:gd name="connsiteX7" fmla="*/ 83439 w 124872"/>
                <a:gd name="connsiteY7" fmla="*/ 30290 h 196881"/>
                <a:gd name="connsiteX8" fmla="*/ 98774 w 124872"/>
                <a:gd name="connsiteY8" fmla="*/ 3620 h 196881"/>
                <a:gd name="connsiteX9" fmla="*/ 104965 w 124872"/>
                <a:gd name="connsiteY9" fmla="*/ 0 h 196881"/>
                <a:gd name="connsiteX10" fmla="*/ 115443 w 124872"/>
                <a:gd name="connsiteY10" fmla="*/ 0 h 196881"/>
                <a:gd name="connsiteX11" fmla="*/ 122587 w 124872"/>
                <a:gd name="connsiteY11" fmla="*/ 7144 h 196881"/>
                <a:gd name="connsiteX12" fmla="*/ 115443 w 124872"/>
                <a:gd name="connsiteY12" fmla="*/ 14288 h 196881"/>
                <a:gd name="connsiteX13" fmla="*/ 109061 w 124872"/>
                <a:gd name="connsiteY13" fmla="*/ 14288 h 196881"/>
                <a:gd name="connsiteX14" fmla="*/ 89630 w 124872"/>
                <a:gd name="connsiteY14" fmla="*/ 48196 h 196881"/>
                <a:gd name="connsiteX15" fmla="*/ 77248 w 124872"/>
                <a:gd name="connsiteY15" fmla="*/ 48196 h 196881"/>
                <a:gd name="connsiteX16" fmla="*/ 57817 w 124872"/>
                <a:gd name="connsiteY16" fmla="*/ 14288 h 196881"/>
                <a:gd name="connsiteX17" fmla="*/ 53054 w 124872"/>
                <a:gd name="connsiteY17" fmla="*/ 14288 h 196881"/>
                <a:gd name="connsiteX18" fmla="*/ 14383 w 124872"/>
                <a:gd name="connsiteY18" fmla="*/ 52959 h 196881"/>
                <a:gd name="connsiteX19" fmla="*/ 20098 w 124872"/>
                <a:gd name="connsiteY19" fmla="*/ 182499 h 196881"/>
                <a:gd name="connsiteX20" fmla="*/ 30480 w 124872"/>
                <a:gd name="connsiteY20" fmla="*/ 182499 h 196881"/>
                <a:gd name="connsiteX21" fmla="*/ 30480 w 124872"/>
                <a:gd name="connsiteY21" fmla="*/ 159449 h 196881"/>
                <a:gd name="connsiteX22" fmla="*/ 37623 w 124872"/>
                <a:gd name="connsiteY22" fmla="*/ 152305 h 196881"/>
                <a:gd name="connsiteX23" fmla="*/ 117729 w 124872"/>
                <a:gd name="connsiteY23" fmla="*/ 152305 h 196881"/>
                <a:gd name="connsiteX24" fmla="*/ 124873 w 124872"/>
                <a:gd name="connsiteY24" fmla="*/ 159449 h 196881"/>
                <a:gd name="connsiteX25" fmla="*/ 117729 w 124872"/>
                <a:gd name="connsiteY25" fmla="*/ 166592 h 196881"/>
                <a:gd name="connsiteX26" fmla="*/ 44767 w 124872"/>
                <a:gd name="connsiteY26" fmla="*/ 166592 h 196881"/>
                <a:gd name="connsiteX27" fmla="*/ 44767 w 124872"/>
                <a:gd name="connsiteY27" fmla="*/ 189643 h 196881"/>
                <a:gd name="connsiteX28" fmla="*/ 37529 w 124872"/>
                <a:gd name="connsiteY28" fmla="*/ 196882 h 19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872" h="196881">
                  <a:moveTo>
                    <a:pt x="37529" y="196882"/>
                  </a:moveTo>
                  <a:lnTo>
                    <a:pt x="13145" y="196882"/>
                  </a:lnTo>
                  <a:cubicBezTo>
                    <a:pt x="9334" y="196882"/>
                    <a:pt x="6191" y="193834"/>
                    <a:pt x="6001" y="190024"/>
                  </a:cubicBezTo>
                  <a:lnTo>
                    <a:pt x="0" y="53340"/>
                  </a:lnTo>
                  <a:cubicBezTo>
                    <a:pt x="0" y="23813"/>
                    <a:pt x="23813" y="0"/>
                    <a:pt x="52959" y="0"/>
                  </a:cubicBezTo>
                  <a:lnTo>
                    <a:pt x="61913" y="0"/>
                  </a:lnTo>
                  <a:cubicBezTo>
                    <a:pt x="64484" y="0"/>
                    <a:pt x="66865" y="1334"/>
                    <a:pt x="68103" y="3620"/>
                  </a:cubicBezTo>
                  <a:lnTo>
                    <a:pt x="83439" y="30290"/>
                  </a:lnTo>
                  <a:lnTo>
                    <a:pt x="98774" y="3620"/>
                  </a:lnTo>
                  <a:cubicBezTo>
                    <a:pt x="100013" y="1429"/>
                    <a:pt x="102394" y="0"/>
                    <a:pt x="104965" y="0"/>
                  </a:cubicBezTo>
                  <a:lnTo>
                    <a:pt x="115443" y="0"/>
                  </a:lnTo>
                  <a:cubicBezTo>
                    <a:pt x="119348" y="0"/>
                    <a:pt x="122587" y="3238"/>
                    <a:pt x="122587" y="7144"/>
                  </a:cubicBezTo>
                  <a:cubicBezTo>
                    <a:pt x="122587" y="11049"/>
                    <a:pt x="119348" y="14288"/>
                    <a:pt x="115443" y="14288"/>
                  </a:cubicBezTo>
                  <a:lnTo>
                    <a:pt x="109061" y="14288"/>
                  </a:lnTo>
                  <a:lnTo>
                    <a:pt x="89630" y="48196"/>
                  </a:lnTo>
                  <a:cubicBezTo>
                    <a:pt x="87058" y="52673"/>
                    <a:pt x="79820" y="52673"/>
                    <a:pt x="77248" y="48196"/>
                  </a:cubicBezTo>
                  <a:lnTo>
                    <a:pt x="57817" y="14288"/>
                  </a:lnTo>
                  <a:lnTo>
                    <a:pt x="53054" y="14288"/>
                  </a:lnTo>
                  <a:cubicBezTo>
                    <a:pt x="31718" y="14288"/>
                    <a:pt x="14383" y="31623"/>
                    <a:pt x="14383" y="52959"/>
                  </a:cubicBezTo>
                  <a:lnTo>
                    <a:pt x="20098" y="182499"/>
                  </a:lnTo>
                  <a:lnTo>
                    <a:pt x="30480" y="182499"/>
                  </a:lnTo>
                  <a:lnTo>
                    <a:pt x="30480" y="159449"/>
                  </a:lnTo>
                  <a:cubicBezTo>
                    <a:pt x="30480" y="155543"/>
                    <a:pt x="33718" y="152305"/>
                    <a:pt x="37623" y="152305"/>
                  </a:cubicBezTo>
                  <a:lnTo>
                    <a:pt x="117729" y="152305"/>
                  </a:lnTo>
                  <a:cubicBezTo>
                    <a:pt x="121634" y="152305"/>
                    <a:pt x="124873" y="155543"/>
                    <a:pt x="124873" y="159449"/>
                  </a:cubicBezTo>
                  <a:cubicBezTo>
                    <a:pt x="124873" y="163354"/>
                    <a:pt x="121634" y="166592"/>
                    <a:pt x="117729" y="166592"/>
                  </a:cubicBezTo>
                  <a:lnTo>
                    <a:pt x="44767" y="166592"/>
                  </a:lnTo>
                  <a:lnTo>
                    <a:pt x="44767" y="189643"/>
                  </a:lnTo>
                  <a:cubicBezTo>
                    <a:pt x="44672" y="193643"/>
                    <a:pt x="41529" y="196882"/>
                    <a:pt x="37529" y="196882"/>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E7D1DC6-DAF8-4CA4-BB64-5FF8E66F8BAC}"/>
                </a:ext>
              </a:extLst>
            </p:cNvPr>
            <p:cNvSpPr/>
            <p:nvPr/>
          </p:nvSpPr>
          <p:spPr>
            <a:xfrm>
              <a:off x="7460170" y="3363468"/>
              <a:ext cx="14287" cy="101155"/>
            </a:xfrm>
            <a:custGeom>
              <a:avLst/>
              <a:gdLst>
                <a:gd name="connsiteX0" fmla="*/ 0 w 14287"/>
                <a:gd name="connsiteY0" fmla="*/ 0 h 101155"/>
                <a:gd name="connsiteX1" fmla="*/ 14287 w 14287"/>
                <a:gd name="connsiteY1" fmla="*/ 0 h 101155"/>
                <a:gd name="connsiteX2" fmla="*/ 14287 w 14287"/>
                <a:gd name="connsiteY2" fmla="*/ 101155 h 101155"/>
                <a:gd name="connsiteX3" fmla="*/ 0 w 14287"/>
                <a:gd name="connsiteY3" fmla="*/ 101155 h 101155"/>
              </a:gdLst>
              <a:ahLst/>
              <a:cxnLst>
                <a:cxn ang="0">
                  <a:pos x="connsiteX0" y="connsiteY0"/>
                </a:cxn>
                <a:cxn ang="0">
                  <a:pos x="connsiteX1" y="connsiteY1"/>
                </a:cxn>
                <a:cxn ang="0">
                  <a:pos x="connsiteX2" y="connsiteY2"/>
                </a:cxn>
                <a:cxn ang="0">
                  <a:pos x="connsiteX3" y="connsiteY3"/>
                </a:cxn>
              </a:cxnLst>
              <a:rect l="l" t="t" r="r" b="b"/>
              <a:pathLst>
                <a:path w="14287" h="101155">
                  <a:moveTo>
                    <a:pt x="0" y="0"/>
                  </a:moveTo>
                  <a:lnTo>
                    <a:pt x="14287" y="0"/>
                  </a:lnTo>
                  <a:lnTo>
                    <a:pt x="14287" y="101155"/>
                  </a:lnTo>
                  <a:lnTo>
                    <a:pt x="0" y="101155"/>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209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Protecting your assets</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524000" y="1979909"/>
            <a:ext cx="9019032" cy="411956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Sellers need to protect their assets from more than just investment risk.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400" dirty="0">
              <a:solidFill>
                <a:srgbClr val="5B5E59"/>
              </a:solidFill>
              <a:latin typeface="Arial"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rgbClr val="5B5E59"/>
              </a:solidFill>
              <a:effectLst/>
              <a:uLnTx/>
              <a:uFillTx/>
              <a:latin typeface="Arial" pitchFamily="34" charset="0"/>
              <a:ea typeface="MS PGothic" pitchFamily="34" charset="-128"/>
              <a:cs typeface="+mn-cs"/>
            </a:endParaRP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Litigation</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Identity theft</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Liability for domestic help</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Kidnapping and ransom </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12</a:t>
            </a:fld>
            <a:endParaRPr lang="en-US"/>
          </a:p>
        </p:txBody>
      </p:sp>
      <p:grpSp>
        <p:nvGrpSpPr>
          <p:cNvPr id="9" name="Graphic 1">
            <a:extLst>
              <a:ext uri="{FF2B5EF4-FFF2-40B4-BE49-F238E27FC236}">
                <a16:creationId xmlns:a16="http://schemas.microsoft.com/office/drawing/2014/main" id="{6F465D66-B1FA-4174-930B-639C0F4B8B8E}"/>
              </a:ext>
            </a:extLst>
          </p:cNvPr>
          <p:cNvGrpSpPr/>
          <p:nvPr/>
        </p:nvGrpSpPr>
        <p:grpSpPr>
          <a:xfrm>
            <a:off x="676488" y="1743665"/>
            <a:ext cx="571071" cy="767280"/>
            <a:chOff x="8382364" y="6165876"/>
            <a:chExt cx="436087" cy="585918"/>
          </a:xfrm>
          <a:solidFill>
            <a:schemeClr val="accent1"/>
          </a:solidFill>
        </p:grpSpPr>
        <p:sp>
          <p:nvSpPr>
            <p:cNvPr id="10" name="Freeform: Shape 9">
              <a:extLst>
                <a:ext uri="{FF2B5EF4-FFF2-40B4-BE49-F238E27FC236}">
                  <a16:creationId xmlns:a16="http://schemas.microsoft.com/office/drawing/2014/main" id="{70C75611-F314-4FBA-8A53-CBBF706E0FC7}"/>
                </a:ext>
              </a:extLst>
            </p:cNvPr>
            <p:cNvSpPr/>
            <p:nvPr/>
          </p:nvSpPr>
          <p:spPr>
            <a:xfrm>
              <a:off x="8382364" y="6165876"/>
              <a:ext cx="436087" cy="585918"/>
            </a:xfrm>
            <a:custGeom>
              <a:avLst/>
              <a:gdLst>
                <a:gd name="connsiteX0" fmla="*/ 220139 w 436087"/>
                <a:gd name="connsiteY0" fmla="*/ 585919 h 585918"/>
                <a:gd name="connsiteX1" fmla="*/ 215948 w 436087"/>
                <a:gd name="connsiteY1" fmla="*/ 585919 h 585918"/>
                <a:gd name="connsiteX2" fmla="*/ 213090 w 436087"/>
                <a:gd name="connsiteY2" fmla="*/ 585347 h 585918"/>
                <a:gd name="connsiteX3" fmla="*/ 302 w 436087"/>
                <a:gd name="connsiteY3" fmla="*/ 140339 h 585918"/>
                <a:gd name="connsiteX4" fmla="*/ 1825 w 436087"/>
                <a:gd name="connsiteY4" fmla="*/ 83665 h 585918"/>
                <a:gd name="connsiteX5" fmla="*/ 6302 w 436087"/>
                <a:gd name="connsiteY5" fmla="*/ 77189 h 585918"/>
                <a:gd name="connsiteX6" fmla="*/ 82692 w 436087"/>
                <a:gd name="connsiteY6" fmla="*/ 46137 h 585918"/>
                <a:gd name="connsiteX7" fmla="*/ 89360 w 436087"/>
                <a:gd name="connsiteY7" fmla="*/ 46804 h 585918"/>
                <a:gd name="connsiteX8" fmla="*/ 92503 w 436087"/>
                <a:gd name="connsiteY8" fmla="*/ 52709 h 585918"/>
                <a:gd name="connsiteX9" fmla="*/ 92503 w 436087"/>
                <a:gd name="connsiteY9" fmla="*/ 78618 h 585918"/>
                <a:gd name="connsiteX10" fmla="*/ 161464 w 436087"/>
                <a:gd name="connsiteY10" fmla="*/ 54234 h 585918"/>
                <a:gd name="connsiteX11" fmla="*/ 161464 w 436087"/>
                <a:gd name="connsiteY11" fmla="*/ 25468 h 585918"/>
                <a:gd name="connsiteX12" fmla="*/ 166132 w 436087"/>
                <a:gd name="connsiteY12" fmla="*/ 18800 h 585918"/>
                <a:gd name="connsiteX13" fmla="*/ 215090 w 436087"/>
                <a:gd name="connsiteY13" fmla="*/ 608 h 585918"/>
                <a:gd name="connsiteX14" fmla="*/ 219472 w 436087"/>
                <a:gd name="connsiteY14" fmla="*/ 131 h 585918"/>
                <a:gd name="connsiteX15" fmla="*/ 220900 w 436087"/>
                <a:gd name="connsiteY15" fmla="*/ 512 h 585918"/>
                <a:gd name="connsiteX16" fmla="*/ 269954 w 436087"/>
                <a:gd name="connsiteY16" fmla="*/ 18705 h 585918"/>
                <a:gd name="connsiteX17" fmla="*/ 274621 w 436087"/>
                <a:gd name="connsiteY17" fmla="*/ 25373 h 585918"/>
                <a:gd name="connsiteX18" fmla="*/ 274621 w 436087"/>
                <a:gd name="connsiteY18" fmla="*/ 54138 h 585918"/>
                <a:gd name="connsiteX19" fmla="*/ 343582 w 436087"/>
                <a:gd name="connsiteY19" fmla="*/ 78522 h 585918"/>
                <a:gd name="connsiteX20" fmla="*/ 343582 w 436087"/>
                <a:gd name="connsiteY20" fmla="*/ 52614 h 585918"/>
                <a:gd name="connsiteX21" fmla="*/ 346726 w 436087"/>
                <a:gd name="connsiteY21" fmla="*/ 46708 h 585918"/>
                <a:gd name="connsiteX22" fmla="*/ 353393 w 436087"/>
                <a:gd name="connsiteY22" fmla="*/ 46042 h 585918"/>
                <a:gd name="connsiteX23" fmla="*/ 429783 w 436087"/>
                <a:gd name="connsiteY23" fmla="*/ 77093 h 585918"/>
                <a:gd name="connsiteX24" fmla="*/ 434261 w 436087"/>
                <a:gd name="connsiteY24" fmla="*/ 83570 h 585918"/>
                <a:gd name="connsiteX25" fmla="*/ 435784 w 436087"/>
                <a:gd name="connsiteY25" fmla="*/ 140244 h 585918"/>
                <a:gd name="connsiteX26" fmla="*/ 435784 w 436087"/>
                <a:gd name="connsiteY26" fmla="*/ 140244 h 585918"/>
                <a:gd name="connsiteX27" fmla="*/ 222996 w 436087"/>
                <a:gd name="connsiteY27" fmla="*/ 585252 h 585918"/>
                <a:gd name="connsiteX28" fmla="*/ 220139 w 436087"/>
                <a:gd name="connsiteY28" fmla="*/ 585919 h 585918"/>
                <a:gd name="connsiteX29" fmla="*/ 217376 w 436087"/>
                <a:gd name="connsiteY29" fmla="*/ 571631 h 585918"/>
                <a:gd name="connsiteX30" fmla="*/ 218614 w 436087"/>
                <a:gd name="connsiteY30" fmla="*/ 571631 h 585918"/>
                <a:gd name="connsiteX31" fmla="*/ 421402 w 436087"/>
                <a:gd name="connsiteY31" fmla="*/ 140815 h 585918"/>
                <a:gd name="connsiteX32" fmla="*/ 421402 w 436087"/>
                <a:gd name="connsiteY32" fmla="*/ 140815 h 585918"/>
                <a:gd name="connsiteX33" fmla="*/ 420068 w 436087"/>
                <a:gd name="connsiteY33" fmla="*/ 88714 h 585918"/>
                <a:gd name="connsiteX34" fmla="*/ 357774 w 436087"/>
                <a:gd name="connsiteY34" fmla="*/ 63473 h 585918"/>
                <a:gd name="connsiteX35" fmla="*/ 357774 w 436087"/>
                <a:gd name="connsiteY35" fmla="*/ 88904 h 585918"/>
                <a:gd name="connsiteX36" fmla="*/ 354727 w 436087"/>
                <a:gd name="connsiteY36" fmla="*/ 94715 h 585918"/>
                <a:gd name="connsiteX37" fmla="*/ 348249 w 436087"/>
                <a:gd name="connsiteY37" fmla="*/ 95572 h 585918"/>
                <a:gd name="connsiteX38" fmla="*/ 265001 w 436087"/>
                <a:gd name="connsiteY38" fmla="*/ 66140 h 585918"/>
                <a:gd name="connsiteX39" fmla="*/ 260239 w 436087"/>
                <a:gd name="connsiteY39" fmla="*/ 59377 h 585918"/>
                <a:gd name="connsiteX40" fmla="*/ 260239 w 436087"/>
                <a:gd name="connsiteY40" fmla="*/ 30516 h 585918"/>
                <a:gd name="connsiteX41" fmla="*/ 217948 w 436087"/>
                <a:gd name="connsiteY41" fmla="*/ 14800 h 585918"/>
                <a:gd name="connsiteX42" fmla="*/ 175657 w 436087"/>
                <a:gd name="connsiteY42" fmla="*/ 30516 h 585918"/>
                <a:gd name="connsiteX43" fmla="*/ 175657 w 436087"/>
                <a:gd name="connsiteY43" fmla="*/ 59377 h 585918"/>
                <a:gd name="connsiteX44" fmla="*/ 170894 w 436087"/>
                <a:gd name="connsiteY44" fmla="*/ 66140 h 585918"/>
                <a:gd name="connsiteX45" fmla="*/ 87646 w 436087"/>
                <a:gd name="connsiteY45" fmla="*/ 95572 h 585918"/>
                <a:gd name="connsiteX46" fmla="*/ 81169 w 436087"/>
                <a:gd name="connsiteY46" fmla="*/ 94715 h 585918"/>
                <a:gd name="connsiteX47" fmla="*/ 78121 w 436087"/>
                <a:gd name="connsiteY47" fmla="*/ 88904 h 585918"/>
                <a:gd name="connsiteX48" fmla="*/ 78121 w 436087"/>
                <a:gd name="connsiteY48" fmla="*/ 63473 h 585918"/>
                <a:gd name="connsiteX49" fmla="*/ 15827 w 436087"/>
                <a:gd name="connsiteY49" fmla="*/ 88714 h 585918"/>
                <a:gd name="connsiteX50" fmla="*/ 14494 w 436087"/>
                <a:gd name="connsiteY50" fmla="*/ 140815 h 585918"/>
                <a:gd name="connsiteX51" fmla="*/ 217376 w 436087"/>
                <a:gd name="connsiteY51" fmla="*/ 571631 h 585918"/>
                <a:gd name="connsiteX52" fmla="*/ 215948 w 436087"/>
                <a:gd name="connsiteY52" fmla="*/ 542008 h 585918"/>
                <a:gd name="connsiteX53" fmla="*/ 213090 w 436087"/>
                <a:gd name="connsiteY53" fmla="*/ 541437 h 585918"/>
                <a:gd name="connsiteX54" fmla="*/ 35830 w 436087"/>
                <a:gd name="connsiteY54" fmla="*/ 138434 h 585918"/>
                <a:gd name="connsiteX55" fmla="*/ 40783 w 436087"/>
                <a:gd name="connsiteY55" fmla="*/ 132338 h 585918"/>
                <a:gd name="connsiteX56" fmla="*/ 213757 w 436087"/>
                <a:gd name="connsiteY56" fmla="*/ 77189 h 585918"/>
                <a:gd name="connsiteX57" fmla="*/ 218138 w 436087"/>
                <a:gd name="connsiteY57" fmla="*/ 77189 h 585918"/>
                <a:gd name="connsiteX58" fmla="*/ 391112 w 436087"/>
                <a:gd name="connsiteY58" fmla="*/ 132338 h 585918"/>
                <a:gd name="connsiteX59" fmla="*/ 396065 w 436087"/>
                <a:gd name="connsiteY59" fmla="*/ 138434 h 585918"/>
                <a:gd name="connsiteX60" fmla="*/ 218805 w 436087"/>
                <a:gd name="connsiteY60" fmla="*/ 541437 h 585918"/>
                <a:gd name="connsiteX61" fmla="*/ 215948 w 436087"/>
                <a:gd name="connsiteY61" fmla="*/ 542008 h 585918"/>
                <a:gd name="connsiteX62" fmla="*/ 49641 w 436087"/>
                <a:gd name="connsiteY62" fmla="*/ 144435 h 585918"/>
                <a:gd name="connsiteX63" fmla="*/ 215948 w 436087"/>
                <a:gd name="connsiteY63" fmla="*/ 527054 h 585918"/>
                <a:gd name="connsiteX64" fmla="*/ 382254 w 436087"/>
                <a:gd name="connsiteY64" fmla="*/ 144435 h 585918"/>
                <a:gd name="connsiteX65" fmla="*/ 215948 w 436087"/>
                <a:gd name="connsiteY65" fmla="*/ 91476 h 585918"/>
                <a:gd name="connsiteX66" fmla="*/ 49641 w 436087"/>
                <a:gd name="connsiteY66" fmla="*/ 144435 h 58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36087" h="585918">
                  <a:moveTo>
                    <a:pt x="220139" y="585919"/>
                  </a:moveTo>
                  <a:lnTo>
                    <a:pt x="215948" y="585919"/>
                  </a:lnTo>
                  <a:cubicBezTo>
                    <a:pt x="214995" y="585919"/>
                    <a:pt x="214043" y="585728"/>
                    <a:pt x="213090" y="585347"/>
                  </a:cubicBezTo>
                  <a:cubicBezTo>
                    <a:pt x="5826" y="496479"/>
                    <a:pt x="-2175" y="222254"/>
                    <a:pt x="302" y="140339"/>
                  </a:cubicBezTo>
                  <a:cubicBezTo>
                    <a:pt x="682" y="126623"/>
                    <a:pt x="1825" y="83665"/>
                    <a:pt x="1825" y="83665"/>
                  </a:cubicBezTo>
                  <a:cubicBezTo>
                    <a:pt x="1921" y="80808"/>
                    <a:pt x="3635" y="78332"/>
                    <a:pt x="6302" y="77189"/>
                  </a:cubicBezTo>
                  <a:lnTo>
                    <a:pt x="82692" y="46137"/>
                  </a:lnTo>
                  <a:cubicBezTo>
                    <a:pt x="84884" y="45280"/>
                    <a:pt x="87360" y="45470"/>
                    <a:pt x="89360" y="46804"/>
                  </a:cubicBezTo>
                  <a:cubicBezTo>
                    <a:pt x="91361" y="48137"/>
                    <a:pt x="92503" y="50328"/>
                    <a:pt x="92503" y="52709"/>
                  </a:cubicBezTo>
                  <a:lnTo>
                    <a:pt x="92503" y="78618"/>
                  </a:lnTo>
                  <a:lnTo>
                    <a:pt x="161464" y="54234"/>
                  </a:lnTo>
                  <a:lnTo>
                    <a:pt x="161464" y="25468"/>
                  </a:lnTo>
                  <a:cubicBezTo>
                    <a:pt x="161464" y="22515"/>
                    <a:pt x="163369" y="19848"/>
                    <a:pt x="166132" y="18800"/>
                  </a:cubicBezTo>
                  <a:lnTo>
                    <a:pt x="215090" y="608"/>
                  </a:lnTo>
                  <a:cubicBezTo>
                    <a:pt x="216424" y="36"/>
                    <a:pt x="217948" y="-154"/>
                    <a:pt x="219472" y="131"/>
                  </a:cubicBezTo>
                  <a:cubicBezTo>
                    <a:pt x="219948" y="226"/>
                    <a:pt x="220424" y="417"/>
                    <a:pt x="220900" y="512"/>
                  </a:cubicBezTo>
                  <a:lnTo>
                    <a:pt x="269954" y="18705"/>
                  </a:lnTo>
                  <a:cubicBezTo>
                    <a:pt x="272716" y="19753"/>
                    <a:pt x="274621" y="22420"/>
                    <a:pt x="274621" y="25373"/>
                  </a:cubicBezTo>
                  <a:lnTo>
                    <a:pt x="274621" y="54138"/>
                  </a:lnTo>
                  <a:lnTo>
                    <a:pt x="343582" y="78522"/>
                  </a:lnTo>
                  <a:lnTo>
                    <a:pt x="343582" y="52614"/>
                  </a:lnTo>
                  <a:cubicBezTo>
                    <a:pt x="343582" y="50233"/>
                    <a:pt x="344725" y="48042"/>
                    <a:pt x="346726" y="46708"/>
                  </a:cubicBezTo>
                  <a:cubicBezTo>
                    <a:pt x="348726" y="45375"/>
                    <a:pt x="351202" y="45089"/>
                    <a:pt x="353393" y="46042"/>
                  </a:cubicBezTo>
                  <a:lnTo>
                    <a:pt x="429783" y="77093"/>
                  </a:lnTo>
                  <a:cubicBezTo>
                    <a:pt x="432451" y="78141"/>
                    <a:pt x="434165" y="80713"/>
                    <a:pt x="434261" y="83570"/>
                  </a:cubicBezTo>
                  <a:cubicBezTo>
                    <a:pt x="434261" y="83570"/>
                    <a:pt x="435308" y="126528"/>
                    <a:pt x="435784" y="140244"/>
                  </a:cubicBezTo>
                  <a:lnTo>
                    <a:pt x="435784" y="140244"/>
                  </a:lnTo>
                  <a:cubicBezTo>
                    <a:pt x="438261" y="222159"/>
                    <a:pt x="430355" y="496384"/>
                    <a:pt x="222996" y="585252"/>
                  </a:cubicBezTo>
                  <a:cubicBezTo>
                    <a:pt x="222043" y="585728"/>
                    <a:pt x="221091" y="585919"/>
                    <a:pt x="220139" y="585919"/>
                  </a:cubicBezTo>
                  <a:close/>
                  <a:moveTo>
                    <a:pt x="217376" y="571631"/>
                  </a:moveTo>
                  <a:lnTo>
                    <a:pt x="218614" y="571631"/>
                  </a:lnTo>
                  <a:cubicBezTo>
                    <a:pt x="416353" y="485716"/>
                    <a:pt x="423878" y="220254"/>
                    <a:pt x="421402" y="140815"/>
                  </a:cubicBezTo>
                  <a:lnTo>
                    <a:pt x="421402" y="140815"/>
                  </a:lnTo>
                  <a:cubicBezTo>
                    <a:pt x="421116" y="129861"/>
                    <a:pt x="420354" y="100239"/>
                    <a:pt x="420068" y="88714"/>
                  </a:cubicBezTo>
                  <a:lnTo>
                    <a:pt x="357774" y="63473"/>
                  </a:lnTo>
                  <a:lnTo>
                    <a:pt x="357774" y="88904"/>
                  </a:lnTo>
                  <a:cubicBezTo>
                    <a:pt x="357774" y="91190"/>
                    <a:pt x="356632" y="93381"/>
                    <a:pt x="354727" y="94715"/>
                  </a:cubicBezTo>
                  <a:cubicBezTo>
                    <a:pt x="352822" y="96048"/>
                    <a:pt x="350441" y="96429"/>
                    <a:pt x="348249" y="95572"/>
                  </a:cubicBezTo>
                  <a:lnTo>
                    <a:pt x="265001" y="66140"/>
                  </a:lnTo>
                  <a:cubicBezTo>
                    <a:pt x="262144" y="65092"/>
                    <a:pt x="260239" y="62425"/>
                    <a:pt x="260239" y="59377"/>
                  </a:cubicBezTo>
                  <a:lnTo>
                    <a:pt x="260239" y="30516"/>
                  </a:lnTo>
                  <a:lnTo>
                    <a:pt x="217948" y="14800"/>
                  </a:lnTo>
                  <a:lnTo>
                    <a:pt x="175657" y="30516"/>
                  </a:lnTo>
                  <a:lnTo>
                    <a:pt x="175657" y="59377"/>
                  </a:lnTo>
                  <a:cubicBezTo>
                    <a:pt x="175657" y="62425"/>
                    <a:pt x="173752" y="65092"/>
                    <a:pt x="170894" y="66140"/>
                  </a:cubicBezTo>
                  <a:lnTo>
                    <a:pt x="87646" y="95572"/>
                  </a:lnTo>
                  <a:cubicBezTo>
                    <a:pt x="85455" y="96334"/>
                    <a:pt x="83074" y="95953"/>
                    <a:pt x="81169" y="94715"/>
                  </a:cubicBezTo>
                  <a:cubicBezTo>
                    <a:pt x="79264" y="93381"/>
                    <a:pt x="78121" y="91190"/>
                    <a:pt x="78121" y="88904"/>
                  </a:cubicBezTo>
                  <a:lnTo>
                    <a:pt x="78121" y="63473"/>
                  </a:lnTo>
                  <a:lnTo>
                    <a:pt x="15827" y="88714"/>
                  </a:lnTo>
                  <a:cubicBezTo>
                    <a:pt x="15541" y="100239"/>
                    <a:pt x="14780" y="129861"/>
                    <a:pt x="14494" y="140815"/>
                  </a:cubicBezTo>
                  <a:cubicBezTo>
                    <a:pt x="12208" y="220254"/>
                    <a:pt x="19732" y="485716"/>
                    <a:pt x="217376" y="571631"/>
                  </a:cubicBezTo>
                  <a:close/>
                  <a:moveTo>
                    <a:pt x="215948" y="542008"/>
                  </a:moveTo>
                  <a:cubicBezTo>
                    <a:pt x="214995" y="542008"/>
                    <a:pt x="214043" y="541818"/>
                    <a:pt x="213090" y="541437"/>
                  </a:cubicBezTo>
                  <a:cubicBezTo>
                    <a:pt x="6302" y="452855"/>
                    <a:pt x="35449" y="141578"/>
                    <a:pt x="35830" y="138434"/>
                  </a:cubicBezTo>
                  <a:cubicBezTo>
                    <a:pt x="36116" y="135577"/>
                    <a:pt x="38021" y="133196"/>
                    <a:pt x="40783" y="132338"/>
                  </a:cubicBezTo>
                  <a:lnTo>
                    <a:pt x="213757" y="77189"/>
                  </a:lnTo>
                  <a:cubicBezTo>
                    <a:pt x="215186" y="76712"/>
                    <a:pt x="216709" y="76712"/>
                    <a:pt x="218138" y="77189"/>
                  </a:cubicBezTo>
                  <a:lnTo>
                    <a:pt x="391112" y="132338"/>
                  </a:lnTo>
                  <a:cubicBezTo>
                    <a:pt x="393875" y="133196"/>
                    <a:pt x="395780" y="135577"/>
                    <a:pt x="396065" y="138434"/>
                  </a:cubicBezTo>
                  <a:cubicBezTo>
                    <a:pt x="396351" y="141578"/>
                    <a:pt x="425592" y="452855"/>
                    <a:pt x="218805" y="541437"/>
                  </a:cubicBezTo>
                  <a:cubicBezTo>
                    <a:pt x="217852" y="541818"/>
                    <a:pt x="216900" y="542008"/>
                    <a:pt x="215948" y="542008"/>
                  </a:cubicBezTo>
                  <a:close/>
                  <a:moveTo>
                    <a:pt x="49641" y="144435"/>
                  </a:moveTo>
                  <a:cubicBezTo>
                    <a:pt x="46974" y="182726"/>
                    <a:pt x="35163" y="446854"/>
                    <a:pt x="215948" y="527054"/>
                  </a:cubicBezTo>
                  <a:cubicBezTo>
                    <a:pt x="396827" y="446854"/>
                    <a:pt x="384921" y="182821"/>
                    <a:pt x="382254" y="144435"/>
                  </a:cubicBezTo>
                  <a:lnTo>
                    <a:pt x="215948" y="91476"/>
                  </a:lnTo>
                  <a:lnTo>
                    <a:pt x="49641" y="144435"/>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99F4A7-2E42-40BF-872F-ABC59CE482B9}"/>
                </a:ext>
              </a:extLst>
            </p:cNvPr>
            <p:cNvSpPr/>
            <p:nvPr/>
          </p:nvSpPr>
          <p:spPr>
            <a:xfrm>
              <a:off x="8436768" y="6249828"/>
              <a:ext cx="323087" cy="450913"/>
            </a:xfrm>
            <a:custGeom>
              <a:avLst/>
              <a:gdLst>
                <a:gd name="connsiteX0" fmla="*/ 168688 w 323087"/>
                <a:gd name="connsiteY0" fmla="*/ 450913 h 450913"/>
                <a:gd name="connsiteX1" fmla="*/ 154400 w 323087"/>
                <a:gd name="connsiteY1" fmla="*/ 450913 h 450913"/>
                <a:gd name="connsiteX2" fmla="*/ 154400 w 323087"/>
                <a:gd name="connsiteY2" fmla="*/ 234791 h 450913"/>
                <a:gd name="connsiteX3" fmla="*/ 0 w 323087"/>
                <a:gd name="connsiteY3" fmla="*/ 234791 h 450913"/>
                <a:gd name="connsiteX4" fmla="*/ 0 w 323087"/>
                <a:gd name="connsiteY4" fmla="*/ 220503 h 450913"/>
                <a:gd name="connsiteX5" fmla="*/ 154400 w 323087"/>
                <a:gd name="connsiteY5" fmla="*/ 220503 h 450913"/>
                <a:gd name="connsiteX6" fmla="*/ 154400 w 323087"/>
                <a:gd name="connsiteY6" fmla="*/ 0 h 450913"/>
                <a:gd name="connsiteX7" fmla="*/ 168688 w 323087"/>
                <a:gd name="connsiteY7" fmla="*/ 0 h 450913"/>
                <a:gd name="connsiteX8" fmla="*/ 168688 w 323087"/>
                <a:gd name="connsiteY8" fmla="*/ 220503 h 450913"/>
                <a:gd name="connsiteX9" fmla="*/ 323088 w 323087"/>
                <a:gd name="connsiteY9" fmla="*/ 220503 h 450913"/>
                <a:gd name="connsiteX10" fmla="*/ 323088 w 323087"/>
                <a:gd name="connsiteY10" fmla="*/ 234791 h 450913"/>
                <a:gd name="connsiteX11" fmla="*/ 168688 w 323087"/>
                <a:gd name="connsiteY11" fmla="*/ 234791 h 4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087" h="450913">
                  <a:moveTo>
                    <a:pt x="168688" y="450913"/>
                  </a:moveTo>
                  <a:lnTo>
                    <a:pt x="154400" y="450913"/>
                  </a:lnTo>
                  <a:lnTo>
                    <a:pt x="154400" y="234791"/>
                  </a:lnTo>
                  <a:lnTo>
                    <a:pt x="0" y="234791"/>
                  </a:lnTo>
                  <a:lnTo>
                    <a:pt x="0" y="220503"/>
                  </a:lnTo>
                  <a:lnTo>
                    <a:pt x="154400" y="220503"/>
                  </a:lnTo>
                  <a:lnTo>
                    <a:pt x="154400" y="0"/>
                  </a:lnTo>
                  <a:lnTo>
                    <a:pt x="168688" y="0"/>
                  </a:lnTo>
                  <a:lnTo>
                    <a:pt x="168688" y="220503"/>
                  </a:lnTo>
                  <a:lnTo>
                    <a:pt x="323088" y="220503"/>
                  </a:lnTo>
                  <a:lnTo>
                    <a:pt x="323088" y="234791"/>
                  </a:lnTo>
                  <a:lnTo>
                    <a:pt x="168688" y="234791"/>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8580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Considering your legacy</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900904" y="1979909"/>
            <a:ext cx="8642128" cy="411956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You should discuss your intentions for your legacy with your professional team, who can then help you sort through the basics and begin to structure a plan that best reflects your concerns.</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400" dirty="0">
              <a:solidFill>
                <a:srgbClr val="5B5E59"/>
              </a:solidFill>
              <a:latin typeface="Arial"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rgbClr val="5B5E59"/>
              </a:solidFill>
              <a:effectLst/>
              <a:uLnTx/>
              <a:uFillTx/>
              <a:latin typeface="Arial" pitchFamily="34" charset="0"/>
              <a:ea typeface="MS PGothic" pitchFamily="34" charset="-128"/>
              <a:cs typeface="+mn-cs"/>
            </a:endParaRP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Ongoing estate planning</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Tax planning</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Family office services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Philanthropy</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Family governance</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Family constitution</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13</a:t>
            </a:fld>
            <a:endParaRPr lang="en-US"/>
          </a:p>
        </p:txBody>
      </p:sp>
      <p:grpSp>
        <p:nvGrpSpPr>
          <p:cNvPr id="6" name="Graphic 1">
            <a:extLst>
              <a:ext uri="{FF2B5EF4-FFF2-40B4-BE49-F238E27FC236}">
                <a16:creationId xmlns:a16="http://schemas.microsoft.com/office/drawing/2014/main" id="{DB4A3125-D4EF-4AF1-9F4E-6BD9BA211954}"/>
              </a:ext>
            </a:extLst>
          </p:cNvPr>
          <p:cNvGrpSpPr/>
          <p:nvPr/>
        </p:nvGrpSpPr>
        <p:grpSpPr>
          <a:xfrm>
            <a:off x="685800" y="1743665"/>
            <a:ext cx="975060" cy="788771"/>
            <a:chOff x="8305514" y="2190710"/>
            <a:chExt cx="585716" cy="473813"/>
          </a:xfrm>
          <a:solidFill>
            <a:schemeClr val="accent1"/>
          </a:solidFill>
        </p:grpSpPr>
        <p:sp>
          <p:nvSpPr>
            <p:cNvPr id="8" name="Freeform: Shape 7">
              <a:extLst>
                <a:ext uri="{FF2B5EF4-FFF2-40B4-BE49-F238E27FC236}">
                  <a16:creationId xmlns:a16="http://schemas.microsoft.com/office/drawing/2014/main" id="{837B7F46-C409-4190-B226-FDB3222C4B64}"/>
                </a:ext>
              </a:extLst>
            </p:cNvPr>
            <p:cNvSpPr/>
            <p:nvPr/>
          </p:nvSpPr>
          <p:spPr>
            <a:xfrm>
              <a:off x="8409050" y="2600896"/>
              <a:ext cx="166972" cy="63626"/>
            </a:xfrm>
            <a:custGeom>
              <a:avLst/>
              <a:gdLst>
                <a:gd name="connsiteX0" fmla="*/ 159829 w 166972"/>
                <a:gd name="connsiteY0" fmla="*/ 63627 h 63626"/>
                <a:gd name="connsiteX1" fmla="*/ 7144 w 166972"/>
                <a:gd name="connsiteY1" fmla="*/ 63627 h 63626"/>
                <a:gd name="connsiteX2" fmla="*/ 0 w 166972"/>
                <a:gd name="connsiteY2" fmla="*/ 56483 h 63626"/>
                <a:gd name="connsiteX3" fmla="*/ 0 w 166972"/>
                <a:gd name="connsiteY3" fmla="*/ 7144 h 63626"/>
                <a:gd name="connsiteX4" fmla="*/ 7144 w 166972"/>
                <a:gd name="connsiteY4" fmla="*/ 0 h 63626"/>
                <a:gd name="connsiteX5" fmla="*/ 159829 w 166972"/>
                <a:gd name="connsiteY5" fmla="*/ 0 h 63626"/>
                <a:gd name="connsiteX6" fmla="*/ 166973 w 166972"/>
                <a:gd name="connsiteY6" fmla="*/ 7144 h 63626"/>
                <a:gd name="connsiteX7" fmla="*/ 166973 w 166972"/>
                <a:gd name="connsiteY7" fmla="*/ 56483 h 63626"/>
                <a:gd name="connsiteX8" fmla="*/ 159829 w 166972"/>
                <a:gd name="connsiteY8" fmla="*/ 63627 h 63626"/>
                <a:gd name="connsiteX9" fmla="*/ 14192 w 166972"/>
                <a:gd name="connsiteY9" fmla="*/ 49339 h 63626"/>
                <a:gd name="connsiteX10" fmla="*/ 152590 w 166972"/>
                <a:gd name="connsiteY10" fmla="*/ 49339 h 63626"/>
                <a:gd name="connsiteX11" fmla="*/ 152590 w 166972"/>
                <a:gd name="connsiteY11" fmla="*/ 14288 h 63626"/>
                <a:gd name="connsiteX12" fmla="*/ 14192 w 166972"/>
                <a:gd name="connsiteY12" fmla="*/ 14288 h 63626"/>
                <a:gd name="connsiteX13" fmla="*/ 14192 w 166972"/>
                <a:gd name="connsiteY13" fmla="*/ 49339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972" h="63626">
                  <a:moveTo>
                    <a:pt x="159829" y="63627"/>
                  </a:moveTo>
                  <a:lnTo>
                    <a:pt x="7144" y="63627"/>
                  </a:lnTo>
                  <a:cubicBezTo>
                    <a:pt x="3238" y="63627"/>
                    <a:pt x="0" y="60388"/>
                    <a:pt x="0" y="56483"/>
                  </a:cubicBezTo>
                  <a:lnTo>
                    <a:pt x="0" y="7144"/>
                  </a:lnTo>
                  <a:cubicBezTo>
                    <a:pt x="0" y="3238"/>
                    <a:pt x="3238" y="0"/>
                    <a:pt x="7144" y="0"/>
                  </a:cubicBezTo>
                  <a:lnTo>
                    <a:pt x="159829" y="0"/>
                  </a:lnTo>
                  <a:cubicBezTo>
                    <a:pt x="163735" y="0"/>
                    <a:pt x="166973" y="3238"/>
                    <a:pt x="166973" y="7144"/>
                  </a:cubicBezTo>
                  <a:lnTo>
                    <a:pt x="166973" y="56483"/>
                  </a:lnTo>
                  <a:cubicBezTo>
                    <a:pt x="166973" y="60484"/>
                    <a:pt x="163735" y="63627"/>
                    <a:pt x="159829" y="63627"/>
                  </a:cubicBezTo>
                  <a:close/>
                  <a:moveTo>
                    <a:pt x="14192" y="49339"/>
                  </a:moveTo>
                  <a:lnTo>
                    <a:pt x="152590" y="49339"/>
                  </a:lnTo>
                  <a:lnTo>
                    <a:pt x="152590" y="14288"/>
                  </a:lnTo>
                  <a:lnTo>
                    <a:pt x="14192" y="14288"/>
                  </a:lnTo>
                  <a:lnTo>
                    <a:pt x="14192" y="49339"/>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4E96BC2-EB9B-4150-BF11-8460243FFD4F}"/>
                </a:ext>
              </a:extLst>
            </p:cNvPr>
            <p:cNvSpPr/>
            <p:nvPr/>
          </p:nvSpPr>
          <p:spPr>
            <a:xfrm>
              <a:off x="8620982" y="2600896"/>
              <a:ext cx="166972" cy="63626"/>
            </a:xfrm>
            <a:custGeom>
              <a:avLst/>
              <a:gdLst>
                <a:gd name="connsiteX0" fmla="*/ 159829 w 166972"/>
                <a:gd name="connsiteY0" fmla="*/ 63627 h 63626"/>
                <a:gd name="connsiteX1" fmla="*/ 7144 w 166972"/>
                <a:gd name="connsiteY1" fmla="*/ 63627 h 63626"/>
                <a:gd name="connsiteX2" fmla="*/ 0 w 166972"/>
                <a:gd name="connsiteY2" fmla="*/ 56483 h 63626"/>
                <a:gd name="connsiteX3" fmla="*/ 0 w 166972"/>
                <a:gd name="connsiteY3" fmla="*/ 7144 h 63626"/>
                <a:gd name="connsiteX4" fmla="*/ 7144 w 166972"/>
                <a:gd name="connsiteY4" fmla="*/ 0 h 63626"/>
                <a:gd name="connsiteX5" fmla="*/ 159829 w 166972"/>
                <a:gd name="connsiteY5" fmla="*/ 0 h 63626"/>
                <a:gd name="connsiteX6" fmla="*/ 166973 w 166972"/>
                <a:gd name="connsiteY6" fmla="*/ 7144 h 63626"/>
                <a:gd name="connsiteX7" fmla="*/ 166973 w 166972"/>
                <a:gd name="connsiteY7" fmla="*/ 56483 h 63626"/>
                <a:gd name="connsiteX8" fmla="*/ 159829 w 166972"/>
                <a:gd name="connsiteY8" fmla="*/ 63627 h 63626"/>
                <a:gd name="connsiteX9" fmla="*/ 14288 w 166972"/>
                <a:gd name="connsiteY9" fmla="*/ 49339 h 63626"/>
                <a:gd name="connsiteX10" fmla="*/ 152685 w 166972"/>
                <a:gd name="connsiteY10" fmla="*/ 49339 h 63626"/>
                <a:gd name="connsiteX11" fmla="*/ 152685 w 166972"/>
                <a:gd name="connsiteY11" fmla="*/ 14288 h 63626"/>
                <a:gd name="connsiteX12" fmla="*/ 14288 w 166972"/>
                <a:gd name="connsiteY12" fmla="*/ 14288 h 63626"/>
                <a:gd name="connsiteX13" fmla="*/ 14288 w 166972"/>
                <a:gd name="connsiteY13" fmla="*/ 49339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972" h="63626">
                  <a:moveTo>
                    <a:pt x="159829" y="63627"/>
                  </a:moveTo>
                  <a:lnTo>
                    <a:pt x="7144" y="63627"/>
                  </a:lnTo>
                  <a:cubicBezTo>
                    <a:pt x="3238" y="63627"/>
                    <a:pt x="0" y="60388"/>
                    <a:pt x="0" y="56483"/>
                  </a:cubicBezTo>
                  <a:lnTo>
                    <a:pt x="0" y="7144"/>
                  </a:lnTo>
                  <a:cubicBezTo>
                    <a:pt x="0" y="3238"/>
                    <a:pt x="3238" y="0"/>
                    <a:pt x="7144" y="0"/>
                  </a:cubicBezTo>
                  <a:lnTo>
                    <a:pt x="159829" y="0"/>
                  </a:lnTo>
                  <a:cubicBezTo>
                    <a:pt x="163735" y="0"/>
                    <a:pt x="166973" y="3238"/>
                    <a:pt x="166973" y="7144"/>
                  </a:cubicBezTo>
                  <a:lnTo>
                    <a:pt x="166973" y="56483"/>
                  </a:lnTo>
                  <a:cubicBezTo>
                    <a:pt x="166973" y="60484"/>
                    <a:pt x="163735" y="63627"/>
                    <a:pt x="159829" y="63627"/>
                  </a:cubicBezTo>
                  <a:close/>
                  <a:moveTo>
                    <a:pt x="14288" y="49339"/>
                  </a:moveTo>
                  <a:lnTo>
                    <a:pt x="152685" y="49339"/>
                  </a:lnTo>
                  <a:lnTo>
                    <a:pt x="152685" y="14288"/>
                  </a:lnTo>
                  <a:lnTo>
                    <a:pt x="14288" y="14288"/>
                  </a:lnTo>
                  <a:lnTo>
                    <a:pt x="14288" y="49339"/>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BEBAC3F-1B9F-4DE5-91B1-FD7CAC4BF7DF}"/>
                </a:ext>
              </a:extLst>
            </p:cNvPr>
            <p:cNvSpPr/>
            <p:nvPr/>
          </p:nvSpPr>
          <p:spPr>
            <a:xfrm>
              <a:off x="8305514" y="2190710"/>
              <a:ext cx="277924" cy="424568"/>
            </a:xfrm>
            <a:custGeom>
              <a:avLst/>
              <a:gdLst>
                <a:gd name="connsiteX0" fmla="*/ 245649 w 277924"/>
                <a:gd name="connsiteY0" fmla="*/ 424569 h 424568"/>
                <a:gd name="connsiteX1" fmla="*/ 123539 w 277924"/>
                <a:gd name="connsiteY1" fmla="*/ 424569 h 424568"/>
                <a:gd name="connsiteX2" fmla="*/ 117919 w 277924"/>
                <a:gd name="connsiteY2" fmla="*/ 421807 h 424568"/>
                <a:gd name="connsiteX3" fmla="*/ 116586 w 277924"/>
                <a:gd name="connsiteY3" fmla="*/ 415711 h 424568"/>
                <a:gd name="connsiteX4" fmla="*/ 111156 w 277924"/>
                <a:gd name="connsiteY4" fmla="*/ 381135 h 424568"/>
                <a:gd name="connsiteX5" fmla="*/ 94488 w 277924"/>
                <a:gd name="connsiteY5" fmla="*/ 369419 h 424568"/>
                <a:gd name="connsiteX6" fmla="*/ 28384 w 277924"/>
                <a:gd name="connsiteY6" fmla="*/ 299029 h 424568"/>
                <a:gd name="connsiteX7" fmla="*/ 3714 w 277924"/>
                <a:gd name="connsiteY7" fmla="*/ 215971 h 424568"/>
                <a:gd name="connsiteX8" fmla="*/ 5524 w 277924"/>
                <a:gd name="connsiteY8" fmla="*/ 189778 h 424568"/>
                <a:gd name="connsiteX9" fmla="*/ 43815 w 277924"/>
                <a:gd name="connsiteY9" fmla="*/ 186634 h 424568"/>
                <a:gd name="connsiteX10" fmla="*/ 70294 w 277924"/>
                <a:gd name="connsiteY10" fmla="*/ 227687 h 424568"/>
                <a:gd name="connsiteX11" fmla="*/ 65722 w 277924"/>
                <a:gd name="connsiteY11" fmla="*/ 179586 h 424568"/>
                <a:gd name="connsiteX12" fmla="*/ 72866 w 277924"/>
                <a:gd name="connsiteY12" fmla="*/ 53761 h 424568"/>
                <a:gd name="connsiteX13" fmla="*/ 72866 w 277924"/>
                <a:gd name="connsiteY13" fmla="*/ 53475 h 424568"/>
                <a:gd name="connsiteX14" fmla="*/ 72866 w 277924"/>
                <a:gd name="connsiteY14" fmla="*/ 53475 h 424568"/>
                <a:gd name="connsiteX15" fmla="*/ 72866 w 277924"/>
                <a:gd name="connsiteY15" fmla="*/ 53475 h 424568"/>
                <a:gd name="connsiteX16" fmla="*/ 72866 w 277924"/>
                <a:gd name="connsiteY16" fmla="*/ 53475 h 424568"/>
                <a:gd name="connsiteX17" fmla="*/ 73152 w 277924"/>
                <a:gd name="connsiteY17" fmla="*/ 49189 h 424568"/>
                <a:gd name="connsiteX18" fmla="*/ 74390 w 277924"/>
                <a:gd name="connsiteY18" fmla="*/ 45569 h 424568"/>
                <a:gd name="connsiteX19" fmla="*/ 83248 w 277924"/>
                <a:gd name="connsiteY19" fmla="*/ 32139 h 424568"/>
                <a:gd name="connsiteX20" fmla="*/ 105727 w 277924"/>
                <a:gd name="connsiteY20" fmla="*/ 24233 h 424568"/>
                <a:gd name="connsiteX21" fmla="*/ 122300 w 277924"/>
                <a:gd name="connsiteY21" fmla="*/ 30139 h 424568"/>
                <a:gd name="connsiteX22" fmla="*/ 122300 w 277924"/>
                <a:gd name="connsiteY22" fmla="*/ 29662 h 424568"/>
                <a:gd name="connsiteX23" fmla="*/ 155447 w 277924"/>
                <a:gd name="connsiteY23" fmla="*/ 40 h 424568"/>
                <a:gd name="connsiteX24" fmla="*/ 177165 w 277924"/>
                <a:gd name="connsiteY24" fmla="*/ 10517 h 424568"/>
                <a:gd name="connsiteX25" fmla="*/ 185070 w 277924"/>
                <a:gd name="connsiteY25" fmla="*/ 33187 h 424568"/>
                <a:gd name="connsiteX26" fmla="*/ 184594 w 277924"/>
                <a:gd name="connsiteY26" fmla="*/ 41378 h 424568"/>
                <a:gd name="connsiteX27" fmla="*/ 197548 w 277924"/>
                <a:gd name="connsiteY27" fmla="*/ 38902 h 424568"/>
                <a:gd name="connsiteX28" fmla="*/ 216408 w 277924"/>
                <a:gd name="connsiteY28" fmla="*/ 47950 h 424568"/>
                <a:gd name="connsiteX29" fmla="*/ 223265 w 277924"/>
                <a:gd name="connsiteY29" fmla="*/ 67667 h 424568"/>
                <a:gd name="connsiteX30" fmla="*/ 221646 w 277924"/>
                <a:gd name="connsiteY30" fmla="*/ 96433 h 424568"/>
                <a:gd name="connsiteX31" fmla="*/ 235077 w 277924"/>
                <a:gd name="connsiteY31" fmla="*/ 93766 h 424568"/>
                <a:gd name="connsiteX32" fmla="*/ 253460 w 277924"/>
                <a:gd name="connsiteY32" fmla="*/ 102624 h 424568"/>
                <a:gd name="connsiteX33" fmla="*/ 260413 w 277924"/>
                <a:gd name="connsiteY33" fmla="*/ 122817 h 424568"/>
                <a:gd name="connsiteX34" fmla="*/ 259842 w 277924"/>
                <a:gd name="connsiteY34" fmla="*/ 132056 h 424568"/>
                <a:gd name="connsiteX35" fmla="*/ 252317 w 277924"/>
                <a:gd name="connsiteY35" fmla="*/ 138819 h 424568"/>
                <a:gd name="connsiteX36" fmla="*/ 245554 w 277924"/>
                <a:gd name="connsiteY36" fmla="*/ 131294 h 424568"/>
                <a:gd name="connsiteX37" fmla="*/ 246125 w 277924"/>
                <a:gd name="connsiteY37" fmla="*/ 122055 h 424568"/>
                <a:gd name="connsiteX38" fmla="*/ 242792 w 277924"/>
                <a:gd name="connsiteY38" fmla="*/ 112149 h 424568"/>
                <a:gd name="connsiteX39" fmla="*/ 234219 w 277924"/>
                <a:gd name="connsiteY39" fmla="*/ 108053 h 424568"/>
                <a:gd name="connsiteX40" fmla="*/ 224599 w 277924"/>
                <a:gd name="connsiteY40" fmla="*/ 111387 h 424568"/>
                <a:gd name="connsiteX41" fmla="*/ 220218 w 277924"/>
                <a:gd name="connsiteY41" fmla="*/ 120531 h 424568"/>
                <a:gd name="connsiteX42" fmla="*/ 220218 w 277924"/>
                <a:gd name="connsiteY42" fmla="*/ 120531 h 424568"/>
                <a:gd name="connsiteX43" fmla="*/ 212693 w 277924"/>
                <a:gd name="connsiteY43" fmla="*/ 127294 h 424568"/>
                <a:gd name="connsiteX44" fmla="*/ 205930 w 277924"/>
                <a:gd name="connsiteY44" fmla="*/ 119769 h 424568"/>
                <a:gd name="connsiteX45" fmla="*/ 208883 w 277924"/>
                <a:gd name="connsiteY45" fmla="*/ 66905 h 424568"/>
                <a:gd name="connsiteX46" fmla="*/ 205644 w 277924"/>
                <a:gd name="connsiteY46" fmla="*/ 57475 h 424568"/>
                <a:gd name="connsiteX47" fmla="*/ 196691 w 277924"/>
                <a:gd name="connsiteY47" fmla="*/ 53189 h 424568"/>
                <a:gd name="connsiteX48" fmla="*/ 187261 w 277924"/>
                <a:gd name="connsiteY48" fmla="*/ 56428 h 424568"/>
                <a:gd name="connsiteX49" fmla="*/ 183355 w 277924"/>
                <a:gd name="connsiteY49" fmla="*/ 62714 h 424568"/>
                <a:gd name="connsiteX50" fmla="*/ 183261 w 277924"/>
                <a:gd name="connsiteY50" fmla="*/ 65381 h 424568"/>
                <a:gd name="connsiteX51" fmla="*/ 176117 w 277924"/>
                <a:gd name="connsiteY51" fmla="*/ 72144 h 424568"/>
                <a:gd name="connsiteX52" fmla="*/ 170783 w 277924"/>
                <a:gd name="connsiteY52" fmla="*/ 69858 h 424568"/>
                <a:gd name="connsiteX53" fmla="*/ 168687 w 277924"/>
                <a:gd name="connsiteY53" fmla="*/ 64524 h 424568"/>
                <a:gd name="connsiteX54" fmla="*/ 169163 w 277924"/>
                <a:gd name="connsiteY54" fmla="*/ 60619 h 424568"/>
                <a:gd name="connsiteX55" fmla="*/ 170688 w 277924"/>
                <a:gd name="connsiteY55" fmla="*/ 32234 h 424568"/>
                <a:gd name="connsiteX56" fmla="*/ 166401 w 277924"/>
                <a:gd name="connsiteY56" fmla="*/ 19852 h 424568"/>
                <a:gd name="connsiteX57" fmla="*/ 154590 w 277924"/>
                <a:gd name="connsiteY57" fmla="*/ 14137 h 424568"/>
                <a:gd name="connsiteX58" fmla="*/ 136493 w 277924"/>
                <a:gd name="connsiteY58" fmla="*/ 30329 h 424568"/>
                <a:gd name="connsiteX59" fmla="*/ 134969 w 277924"/>
                <a:gd name="connsiteY59" fmla="*/ 56618 h 424568"/>
                <a:gd name="connsiteX60" fmla="*/ 134969 w 277924"/>
                <a:gd name="connsiteY60" fmla="*/ 56904 h 424568"/>
                <a:gd name="connsiteX61" fmla="*/ 120681 w 277924"/>
                <a:gd name="connsiteY61" fmla="*/ 56047 h 424568"/>
                <a:gd name="connsiteX62" fmla="*/ 116395 w 277924"/>
                <a:gd name="connsiteY62" fmla="*/ 43855 h 424568"/>
                <a:gd name="connsiteX63" fmla="*/ 104774 w 277924"/>
                <a:gd name="connsiteY63" fmla="*/ 38235 h 424568"/>
                <a:gd name="connsiteX64" fmla="*/ 92583 w 277924"/>
                <a:gd name="connsiteY64" fmla="*/ 42521 h 424568"/>
                <a:gd name="connsiteX65" fmla="*/ 87058 w 277924"/>
                <a:gd name="connsiteY65" fmla="*/ 53761 h 424568"/>
                <a:gd name="connsiteX66" fmla="*/ 79914 w 277924"/>
                <a:gd name="connsiteY66" fmla="*/ 179872 h 424568"/>
                <a:gd name="connsiteX67" fmla="*/ 93249 w 277924"/>
                <a:gd name="connsiteY67" fmla="*/ 271883 h 424568"/>
                <a:gd name="connsiteX68" fmla="*/ 91440 w 277924"/>
                <a:gd name="connsiteY68" fmla="*/ 279027 h 424568"/>
                <a:gd name="connsiteX69" fmla="*/ 85343 w 277924"/>
                <a:gd name="connsiteY69" fmla="*/ 281027 h 424568"/>
                <a:gd name="connsiteX70" fmla="*/ 74104 w 277924"/>
                <a:gd name="connsiteY70" fmla="*/ 280551 h 424568"/>
                <a:gd name="connsiteX71" fmla="*/ 68961 w 277924"/>
                <a:gd name="connsiteY71" fmla="*/ 278455 h 424568"/>
                <a:gd name="connsiteX72" fmla="*/ 66865 w 277924"/>
                <a:gd name="connsiteY72" fmla="*/ 273312 h 424568"/>
                <a:gd name="connsiteX73" fmla="*/ 60579 w 277924"/>
                <a:gd name="connsiteY73" fmla="*/ 243022 h 424568"/>
                <a:gd name="connsiteX74" fmla="*/ 59912 w 277924"/>
                <a:gd name="connsiteY74" fmla="*/ 241213 h 424568"/>
                <a:gd name="connsiteX75" fmla="*/ 37242 w 277924"/>
                <a:gd name="connsiteY75" fmla="*/ 199112 h 424568"/>
                <a:gd name="connsiteX76" fmla="*/ 16002 w 277924"/>
                <a:gd name="connsiteY76" fmla="*/ 199112 h 424568"/>
                <a:gd name="connsiteX77" fmla="*/ 15620 w 277924"/>
                <a:gd name="connsiteY77" fmla="*/ 207970 h 424568"/>
                <a:gd name="connsiteX78" fmla="*/ 42481 w 277924"/>
                <a:gd name="connsiteY78" fmla="*/ 297410 h 424568"/>
                <a:gd name="connsiteX79" fmla="*/ 102298 w 277924"/>
                <a:gd name="connsiteY79" fmla="*/ 357227 h 424568"/>
                <a:gd name="connsiteX80" fmla="*/ 120395 w 277924"/>
                <a:gd name="connsiteY80" fmla="*/ 369991 h 424568"/>
                <a:gd name="connsiteX81" fmla="*/ 131825 w 277924"/>
                <a:gd name="connsiteY81" fmla="*/ 409900 h 424568"/>
                <a:gd name="connsiteX82" fmla="*/ 239934 w 277924"/>
                <a:gd name="connsiteY82" fmla="*/ 409900 h 424568"/>
                <a:gd name="connsiteX83" fmla="*/ 255555 w 277924"/>
                <a:gd name="connsiteY83" fmla="*/ 372086 h 424568"/>
                <a:gd name="connsiteX84" fmla="*/ 264223 w 277924"/>
                <a:gd name="connsiteY84" fmla="*/ 353798 h 424568"/>
                <a:gd name="connsiteX85" fmla="*/ 273558 w 277924"/>
                <a:gd name="connsiteY85" fmla="*/ 349988 h 424568"/>
                <a:gd name="connsiteX86" fmla="*/ 277368 w 277924"/>
                <a:gd name="connsiteY86" fmla="*/ 359323 h 424568"/>
                <a:gd name="connsiteX87" fmla="*/ 268414 w 277924"/>
                <a:gd name="connsiteY87" fmla="*/ 378373 h 424568"/>
                <a:gd name="connsiteX88" fmla="*/ 252602 w 277924"/>
                <a:gd name="connsiteY88" fmla="*/ 418473 h 424568"/>
                <a:gd name="connsiteX89" fmla="*/ 245649 w 277924"/>
                <a:gd name="connsiteY89" fmla="*/ 424569 h 42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7924" h="424568">
                  <a:moveTo>
                    <a:pt x="245649" y="424569"/>
                  </a:moveTo>
                  <a:lnTo>
                    <a:pt x="123539" y="424569"/>
                  </a:lnTo>
                  <a:cubicBezTo>
                    <a:pt x="121348" y="424569"/>
                    <a:pt x="119252" y="423521"/>
                    <a:pt x="117919" y="421807"/>
                  </a:cubicBezTo>
                  <a:cubicBezTo>
                    <a:pt x="116586" y="420092"/>
                    <a:pt x="116109" y="417806"/>
                    <a:pt x="116586" y="415711"/>
                  </a:cubicBezTo>
                  <a:cubicBezTo>
                    <a:pt x="118300" y="408853"/>
                    <a:pt x="120586" y="389326"/>
                    <a:pt x="111156" y="381135"/>
                  </a:cubicBezTo>
                  <a:cubicBezTo>
                    <a:pt x="107918" y="378373"/>
                    <a:pt x="101727" y="374277"/>
                    <a:pt x="94488" y="369419"/>
                  </a:cubicBezTo>
                  <a:cubicBezTo>
                    <a:pt x="69151" y="352655"/>
                    <a:pt x="30955" y="327319"/>
                    <a:pt x="28384" y="299029"/>
                  </a:cubicBezTo>
                  <a:cubicBezTo>
                    <a:pt x="25527" y="267216"/>
                    <a:pt x="11811" y="228640"/>
                    <a:pt x="3714" y="215971"/>
                  </a:cubicBezTo>
                  <a:cubicBezTo>
                    <a:pt x="-1810" y="207399"/>
                    <a:pt x="-1144" y="197112"/>
                    <a:pt x="5524" y="189778"/>
                  </a:cubicBezTo>
                  <a:cubicBezTo>
                    <a:pt x="11905" y="182634"/>
                    <a:pt x="25812" y="177586"/>
                    <a:pt x="43815" y="186634"/>
                  </a:cubicBezTo>
                  <a:cubicBezTo>
                    <a:pt x="56197" y="192826"/>
                    <a:pt x="63817" y="210256"/>
                    <a:pt x="70294" y="227687"/>
                  </a:cubicBezTo>
                  <a:cubicBezTo>
                    <a:pt x="67818" y="211495"/>
                    <a:pt x="65722" y="193969"/>
                    <a:pt x="65722" y="179586"/>
                  </a:cubicBezTo>
                  <a:lnTo>
                    <a:pt x="72866" y="53761"/>
                  </a:lnTo>
                  <a:cubicBezTo>
                    <a:pt x="72866" y="53665"/>
                    <a:pt x="72866" y="53570"/>
                    <a:pt x="72866" y="53475"/>
                  </a:cubicBezTo>
                  <a:cubicBezTo>
                    <a:pt x="72866" y="53475"/>
                    <a:pt x="72866" y="53475"/>
                    <a:pt x="72866" y="53475"/>
                  </a:cubicBezTo>
                  <a:lnTo>
                    <a:pt x="72866" y="53475"/>
                  </a:lnTo>
                  <a:cubicBezTo>
                    <a:pt x="72866" y="53475"/>
                    <a:pt x="72866" y="53475"/>
                    <a:pt x="72866" y="53475"/>
                  </a:cubicBezTo>
                  <a:lnTo>
                    <a:pt x="73152" y="49189"/>
                  </a:lnTo>
                  <a:cubicBezTo>
                    <a:pt x="73247" y="47855"/>
                    <a:pt x="73723" y="46617"/>
                    <a:pt x="74390" y="45569"/>
                  </a:cubicBezTo>
                  <a:cubicBezTo>
                    <a:pt x="76104" y="40426"/>
                    <a:pt x="79057" y="35854"/>
                    <a:pt x="83248" y="32139"/>
                  </a:cubicBezTo>
                  <a:cubicBezTo>
                    <a:pt x="89439" y="26614"/>
                    <a:pt x="97440" y="23852"/>
                    <a:pt x="105727" y="24233"/>
                  </a:cubicBezTo>
                  <a:cubicBezTo>
                    <a:pt x="111823" y="24614"/>
                    <a:pt x="117443" y="26614"/>
                    <a:pt x="122300" y="30139"/>
                  </a:cubicBezTo>
                  <a:lnTo>
                    <a:pt x="122300" y="29662"/>
                  </a:lnTo>
                  <a:cubicBezTo>
                    <a:pt x="123253" y="12327"/>
                    <a:pt x="138398" y="-818"/>
                    <a:pt x="155447" y="40"/>
                  </a:cubicBezTo>
                  <a:cubicBezTo>
                    <a:pt x="163829" y="516"/>
                    <a:pt x="171545" y="4231"/>
                    <a:pt x="177165" y="10517"/>
                  </a:cubicBezTo>
                  <a:cubicBezTo>
                    <a:pt x="182784" y="16804"/>
                    <a:pt x="185547" y="24805"/>
                    <a:pt x="185070" y="33187"/>
                  </a:cubicBezTo>
                  <a:lnTo>
                    <a:pt x="184594" y="41378"/>
                  </a:lnTo>
                  <a:cubicBezTo>
                    <a:pt x="188595" y="39568"/>
                    <a:pt x="193071" y="38711"/>
                    <a:pt x="197548" y="38902"/>
                  </a:cubicBezTo>
                  <a:cubicBezTo>
                    <a:pt x="204787" y="39283"/>
                    <a:pt x="211550" y="42521"/>
                    <a:pt x="216408" y="47950"/>
                  </a:cubicBezTo>
                  <a:cubicBezTo>
                    <a:pt x="221265" y="53380"/>
                    <a:pt x="223742" y="60428"/>
                    <a:pt x="223265" y="67667"/>
                  </a:cubicBezTo>
                  <a:lnTo>
                    <a:pt x="221646" y="96433"/>
                  </a:lnTo>
                  <a:cubicBezTo>
                    <a:pt x="225837" y="94432"/>
                    <a:pt x="230409" y="93575"/>
                    <a:pt x="235077" y="93766"/>
                  </a:cubicBezTo>
                  <a:cubicBezTo>
                    <a:pt x="242220" y="94147"/>
                    <a:pt x="248793" y="97290"/>
                    <a:pt x="253460" y="102624"/>
                  </a:cubicBezTo>
                  <a:cubicBezTo>
                    <a:pt x="258318" y="108148"/>
                    <a:pt x="260794" y="115292"/>
                    <a:pt x="260413" y="122817"/>
                  </a:cubicBezTo>
                  <a:lnTo>
                    <a:pt x="259842" y="132056"/>
                  </a:lnTo>
                  <a:cubicBezTo>
                    <a:pt x="259651" y="135961"/>
                    <a:pt x="256413" y="139009"/>
                    <a:pt x="252317" y="138819"/>
                  </a:cubicBezTo>
                  <a:cubicBezTo>
                    <a:pt x="248411" y="138628"/>
                    <a:pt x="245363" y="135199"/>
                    <a:pt x="245554" y="131294"/>
                  </a:cubicBezTo>
                  <a:lnTo>
                    <a:pt x="246125" y="122055"/>
                  </a:lnTo>
                  <a:cubicBezTo>
                    <a:pt x="246316" y="118340"/>
                    <a:pt x="245173" y="114816"/>
                    <a:pt x="242792" y="112149"/>
                  </a:cubicBezTo>
                  <a:cubicBezTo>
                    <a:pt x="240601" y="109672"/>
                    <a:pt x="237553" y="108244"/>
                    <a:pt x="234219" y="108053"/>
                  </a:cubicBezTo>
                  <a:cubicBezTo>
                    <a:pt x="230600" y="107767"/>
                    <a:pt x="227266" y="109006"/>
                    <a:pt x="224599" y="111387"/>
                  </a:cubicBezTo>
                  <a:cubicBezTo>
                    <a:pt x="221932" y="113768"/>
                    <a:pt x="220408" y="117007"/>
                    <a:pt x="220218" y="120531"/>
                  </a:cubicBezTo>
                  <a:lnTo>
                    <a:pt x="220218" y="120531"/>
                  </a:lnTo>
                  <a:cubicBezTo>
                    <a:pt x="220027" y="124436"/>
                    <a:pt x="216693" y="127484"/>
                    <a:pt x="212693" y="127294"/>
                  </a:cubicBezTo>
                  <a:cubicBezTo>
                    <a:pt x="208788" y="127103"/>
                    <a:pt x="205740" y="123674"/>
                    <a:pt x="205930" y="119769"/>
                  </a:cubicBezTo>
                  <a:lnTo>
                    <a:pt x="208883" y="66905"/>
                  </a:lnTo>
                  <a:cubicBezTo>
                    <a:pt x="209073" y="63381"/>
                    <a:pt x="207930" y="60047"/>
                    <a:pt x="205644" y="57475"/>
                  </a:cubicBezTo>
                  <a:cubicBezTo>
                    <a:pt x="203358" y="54904"/>
                    <a:pt x="200120" y="53380"/>
                    <a:pt x="196691" y="53189"/>
                  </a:cubicBezTo>
                  <a:cubicBezTo>
                    <a:pt x="193262" y="52903"/>
                    <a:pt x="189833" y="54142"/>
                    <a:pt x="187261" y="56428"/>
                  </a:cubicBezTo>
                  <a:cubicBezTo>
                    <a:pt x="185356" y="58142"/>
                    <a:pt x="184022" y="60333"/>
                    <a:pt x="183355" y="62714"/>
                  </a:cubicBezTo>
                  <a:lnTo>
                    <a:pt x="183261" y="65381"/>
                  </a:lnTo>
                  <a:cubicBezTo>
                    <a:pt x="183070" y="69191"/>
                    <a:pt x="179927" y="72144"/>
                    <a:pt x="176117" y="72144"/>
                  </a:cubicBezTo>
                  <a:cubicBezTo>
                    <a:pt x="174117" y="72144"/>
                    <a:pt x="172116" y="71382"/>
                    <a:pt x="170783" y="69858"/>
                  </a:cubicBezTo>
                  <a:cubicBezTo>
                    <a:pt x="169449" y="68429"/>
                    <a:pt x="168592" y="66524"/>
                    <a:pt x="168687" y="64524"/>
                  </a:cubicBezTo>
                  <a:cubicBezTo>
                    <a:pt x="168783" y="63190"/>
                    <a:pt x="168973" y="61952"/>
                    <a:pt x="169163" y="60619"/>
                  </a:cubicBezTo>
                  <a:lnTo>
                    <a:pt x="170688" y="32234"/>
                  </a:lnTo>
                  <a:cubicBezTo>
                    <a:pt x="170973" y="27662"/>
                    <a:pt x="169449" y="23281"/>
                    <a:pt x="166401" y="19852"/>
                  </a:cubicBezTo>
                  <a:cubicBezTo>
                    <a:pt x="163353" y="16423"/>
                    <a:pt x="159162" y="14422"/>
                    <a:pt x="154590" y="14137"/>
                  </a:cubicBezTo>
                  <a:cubicBezTo>
                    <a:pt x="145065" y="13660"/>
                    <a:pt x="137064" y="20804"/>
                    <a:pt x="136493" y="30329"/>
                  </a:cubicBezTo>
                  <a:lnTo>
                    <a:pt x="134969" y="56618"/>
                  </a:lnTo>
                  <a:cubicBezTo>
                    <a:pt x="134969" y="56713"/>
                    <a:pt x="134969" y="56809"/>
                    <a:pt x="134969" y="56904"/>
                  </a:cubicBezTo>
                  <a:lnTo>
                    <a:pt x="120681" y="56047"/>
                  </a:lnTo>
                  <a:cubicBezTo>
                    <a:pt x="120967" y="51570"/>
                    <a:pt x="119443" y="47284"/>
                    <a:pt x="116395" y="43855"/>
                  </a:cubicBezTo>
                  <a:cubicBezTo>
                    <a:pt x="113442" y="40521"/>
                    <a:pt x="109251" y="38521"/>
                    <a:pt x="104774" y="38235"/>
                  </a:cubicBezTo>
                  <a:cubicBezTo>
                    <a:pt x="100202" y="37949"/>
                    <a:pt x="95916" y="39473"/>
                    <a:pt x="92583" y="42521"/>
                  </a:cubicBezTo>
                  <a:cubicBezTo>
                    <a:pt x="89344" y="45474"/>
                    <a:pt x="87344" y="49379"/>
                    <a:pt x="87058" y="53761"/>
                  </a:cubicBezTo>
                  <a:lnTo>
                    <a:pt x="79914" y="179872"/>
                  </a:lnTo>
                  <a:cubicBezTo>
                    <a:pt x="79914" y="212542"/>
                    <a:pt x="91820" y="265978"/>
                    <a:pt x="93249" y="271883"/>
                  </a:cubicBezTo>
                  <a:cubicBezTo>
                    <a:pt x="94012" y="274455"/>
                    <a:pt x="93345" y="277217"/>
                    <a:pt x="91440" y="279027"/>
                  </a:cubicBezTo>
                  <a:cubicBezTo>
                    <a:pt x="89820" y="280646"/>
                    <a:pt x="87629" y="281313"/>
                    <a:pt x="85343" y="281027"/>
                  </a:cubicBezTo>
                  <a:cubicBezTo>
                    <a:pt x="78771" y="280456"/>
                    <a:pt x="74199" y="280551"/>
                    <a:pt x="74104" y="280551"/>
                  </a:cubicBezTo>
                  <a:cubicBezTo>
                    <a:pt x="72009" y="280456"/>
                    <a:pt x="70294" y="279884"/>
                    <a:pt x="68961" y="278455"/>
                  </a:cubicBezTo>
                  <a:cubicBezTo>
                    <a:pt x="67627" y="277122"/>
                    <a:pt x="66770" y="275217"/>
                    <a:pt x="66865" y="273312"/>
                  </a:cubicBezTo>
                  <a:cubicBezTo>
                    <a:pt x="66865" y="273217"/>
                    <a:pt x="66770" y="260263"/>
                    <a:pt x="60579" y="243022"/>
                  </a:cubicBezTo>
                  <a:lnTo>
                    <a:pt x="59912" y="241213"/>
                  </a:lnTo>
                  <a:cubicBezTo>
                    <a:pt x="54292" y="225401"/>
                    <a:pt x="46577" y="203779"/>
                    <a:pt x="37242" y="199112"/>
                  </a:cubicBezTo>
                  <a:cubicBezTo>
                    <a:pt x="26384" y="193683"/>
                    <a:pt x="19049" y="195683"/>
                    <a:pt x="16002" y="199112"/>
                  </a:cubicBezTo>
                  <a:cubicBezTo>
                    <a:pt x="13811" y="201589"/>
                    <a:pt x="13620" y="204922"/>
                    <a:pt x="15620" y="207970"/>
                  </a:cubicBezTo>
                  <a:cubicBezTo>
                    <a:pt x="24765" y="222163"/>
                    <a:pt x="39338" y="263025"/>
                    <a:pt x="42481" y="297410"/>
                  </a:cubicBezTo>
                  <a:cubicBezTo>
                    <a:pt x="44386" y="318937"/>
                    <a:pt x="80676" y="342844"/>
                    <a:pt x="102298" y="357227"/>
                  </a:cubicBezTo>
                  <a:cubicBezTo>
                    <a:pt x="110204" y="362466"/>
                    <a:pt x="116490" y="366657"/>
                    <a:pt x="120395" y="369991"/>
                  </a:cubicBezTo>
                  <a:cubicBezTo>
                    <a:pt x="132683" y="380659"/>
                    <a:pt x="132968" y="398947"/>
                    <a:pt x="131825" y="409900"/>
                  </a:cubicBezTo>
                  <a:lnTo>
                    <a:pt x="239934" y="409900"/>
                  </a:lnTo>
                  <a:cubicBezTo>
                    <a:pt x="243649" y="395994"/>
                    <a:pt x="249745" y="383897"/>
                    <a:pt x="255555" y="372086"/>
                  </a:cubicBezTo>
                  <a:cubicBezTo>
                    <a:pt x="258603" y="365990"/>
                    <a:pt x="261556" y="359989"/>
                    <a:pt x="264223" y="353798"/>
                  </a:cubicBezTo>
                  <a:cubicBezTo>
                    <a:pt x="265747" y="350179"/>
                    <a:pt x="269938" y="348464"/>
                    <a:pt x="273558" y="349988"/>
                  </a:cubicBezTo>
                  <a:cubicBezTo>
                    <a:pt x="277177" y="351512"/>
                    <a:pt x="278892" y="355703"/>
                    <a:pt x="277368" y="359323"/>
                  </a:cubicBezTo>
                  <a:cubicBezTo>
                    <a:pt x="274605" y="365800"/>
                    <a:pt x="271557" y="372086"/>
                    <a:pt x="268414" y="378373"/>
                  </a:cubicBezTo>
                  <a:cubicBezTo>
                    <a:pt x="262127" y="390946"/>
                    <a:pt x="255746" y="403995"/>
                    <a:pt x="252602" y="418473"/>
                  </a:cubicBezTo>
                  <a:cubicBezTo>
                    <a:pt x="251936" y="422188"/>
                    <a:pt x="249078" y="424569"/>
                    <a:pt x="245649" y="424569"/>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653991-C07D-4117-B4FC-91B60B683066}"/>
                </a:ext>
              </a:extLst>
            </p:cNvPr>
            <p:cNvSpPr/>
            <p:nvPr/>
          </p:nvSpPr>
          <p:spPr>
            <a:xfrm>
              <a:off x="8419614" y="2239785"/>
              <a:ext cx="20972" cy="131844"/>
            </a:xfrm>
            <a:custGeom>
              <a:avLst/>
              <a:gdLst>
                <a:gd name="connsiteX0" fmla="*/ 7152 w 20972"/>
                <a:gd name="connsiteY0" fmla="*/ 131844 h 131844"/>
                <a:gd name="connsiteX1" fmla="*/ 6771 w 20972"/>
                <a:gd name="connsiteY1" fmla="*/ 131844 h 131844"/>
                <a:gd name="connsiteX2" fmla="*/ 8 w 20972"/>
                <a:gd name="connsiteY2" fmla="*/ 124319 h 131844"/>
                <a:gd name="connsiteX3" fmla="*/ 6676 w 20972"/>
                <a:gd name="connsiteY3" fmla="*/ 6781 h 131844"/>
                <a:gd name="connsiteX4" fmla="*/ 14201 w 20972"/>
                <a:gd name="connsiteY4" fmla="*/ 18 h 131844"/>
                <a:gd name="connsiteX5" fmla="*/ 20964 w 20972"/>
                <a:gd name="connsiteY5" fmla="*/ 7543 h 131844"/>
                <a:gd name="connsiteX6" fmla="*/ 14296 w 20972"/>
                <a:gd name="connsiteY6" fmla="*/ 125081 h 131844"/>
                <a:gd name="connsiteX7" fmla="*/ 7152 w 20972"/>
                <a:gd name="connsiteY7" fmla="*/ 131844 h 13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2" h="131844">
                  <a:moveTo>
                    <a:pt x="7152" y="131844"/>
                  </a:moveTo>
                  <a:cubicBezTo>
                    <a:pt x="7057" y="131844"/>
                    <a:pt x="6866" y="131844"/>
                    <a:pt x="6771" y="131844"/>
                  </a:cubicBezTo>
                  <a:cubicBezTo>
                    <a:pt x="2866" y="131654"/>
                    <a:pt x="-182" y="128225"/>
                    <a:pt x="8" y="124319"/>
                  </a:cubicBezTo>
                  <a:lnTo>
                    <a:pt x="6676" y="6781"/>
                  </a:lnTo>
                  <a:cubicBezTo>
                    <a:pt x="6866" y="2876"/>
                    <a:pt x="10200" y="-268"/>
                    <a:pt x="14201" y="18"/>
                  </a:cubicBezTo>
                  <a:cubicBezTo>
                    <a:pt x="18106" y="209"/>
                    <a:pt x="21154" y="3638"/>
                    <a:pt x="20964" y="7543"/>
                  </a:cubicBezTo>
                  <a:lnTo>
                    <a:pt x="14296" y="125081"/>
                  </a:lnTo>
                  <a:cubicBezTo>
                    <a:pt x="14105" y="128891"/>
                    <a:pt x="10962" y="131844"/>
                    <a:pt x="7152" y="131844"/>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B4B88BD-AE78-4BE3-88A3-AC49735511CA}"/>
                </a:ext>
              </a:extLst>
            </p:cNvPr>
            <p:cNvSpPr/>
            <p:nvPr/>
          </p:nvSpPr>
          <p:spPr>
            <a:xfrm>
              <a:off x="8511054" y="2303793"/>
              <a:ext cx="14875" cy="24306"/>
            </a:xfrm>
            <a:custGeom>
              <a:avLst/>
              <a:gdLst>
                <a:gd name="connsiteX0" fmla="*/ 7152 w 14875"/>
                <a:gd name="connsiteY0" fmla="*/ 24307 h 24306"/>
                <a:gd name="connsiteX1" fmla="*/ 6771 w 14875"/>
                <a:gd name="connsiteY1" fmla="*/ 24307 h 24306"/>
                <a:gd name="connsiteX2" fmla="*/ 8 w 14875"/>
                <a:gd name="connsiteY2" fmla="*/ 16782 h 24306"/>
                <a:gd name="connsiteX3" fmla="*/ 580 w 14875"/>
                <a:gd name="connsiteY3" fmla="*/ 6781 h 24306"/>
                <a:gd name="connsiteX4" fmla="*/ 8105 w 14875"/>
                <a:gd name="connsiteY4" fmla="*/ 18 h 24306"/>
                <a:gd name="connsiteX5" fmla="*/ 14867 w 14875"/>
                <a:gd name="connsiteY5" fmla="*/ 7543 h 24306"/>
                <a:gd name="connsiteX6" fmla="*/ 14296 w 14875"/>
                <a:gd name="connsiteY6" fmla="*/ 17544 h 24306"/>
                <a:gd name="connsiteX7" fmla="*/ 7152 w 14875"/>
                <a:gd name="connsiteY7" fmla="*/ 24307 h 2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75" h="24306">
                  <a:moveTo>
                    <a:pt x="7152" y="24307"/>
                  </a:moveTo>
                  <a:cubicBezTo>
                    <a:pt x="7057" y="24307"/>
                    <a:pt x="6867" y="24307"/>
                    <a:pt x="6771" y="24307"/>
                  </a:cubicBezTo>
                  <a:cubicBezTo>
                    <a:pt x="2866" y="24116"/>
                    <a:pt x="-182" y="20687"/>
                    <a:pt x="8" y="16782"/>
                  </a:cubicBezTo>
                  <a:lnTo>
                    <a:pt x="580" y="6781"/>
                  </a:lnTo>
                  <a:cubicBezTo>
                    <a:pt x="771" y="2876"/>
                    <a:pt x="4104" y="-268"/>
                    <a:pt x="8105" y="18"/>
                  </a:cubicBezTo>
                  <a:cubicBezTo>
                    <a:pt x="12010" y="209"/>
                    <a:pt x="15058" y="3638"/>
                    <a:pt x="14867" y="7543"/>
                  </a:cubicBezTo>
                  <a:lnTo>
                    <a:pt x="14296" y="17544"/>
                  </a:lnTo>
                  <a:cubicBezTo>
                    <a:pt x="14010" y="21354"/>
                    <a:pt x="10867" y="24307"/>
                    <a:pt x="7152" y="24307"/>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8D6AE8A-0E89-40E6-991D-97504CD70709}"/>
                </a:ext>
              </a:extLst>
            </p:cNvPr>
            <p:cNvSpPr/>
            <p:nvPr/>
          </p:nvSpPr>
          <p:spPr>
            <a:xfrm>
              <a:off x="8384823" y="2457797"/>
              <a:ext cx="62422" cy="34513"/>
            </a:xfrm>
            <a:custGeom>
              <a:avLst/>
              <a:gdLst>
                <a:gd name="connsiteX0" fmla="*/ 55373 w 62422"/>
                <a:gd name="connsiteY0" fmla="*/ 34514 h 34513"/>
                <a:gd name="connsiteX1" fmla="*/ 49468 w 62422"/>
                <a:gd name="connsiteY1" fmla="*/ 31370 h 34513"/>
                <a:gd name="connsiteX2" fmla="*/ 6510 w 62422"/>
                <a:gd name="connsiteY2" fmla="*/ 14225 h 34513"/>
                <a:gd name="connsiteX3" fmla="*/ 33 w 62422"/>
                <a:gd name="connsiteY3" fmla="*/ 6510 h 34513"/>
                <a:gd name="connsiteX4" fmla="*/ 7748 w 62422"/>
                <a:gd name="connsiteY4" fmla="*/ 33 h 34513"/>
                <a:gd name="connsiteX5" fmla="*/ 61183 w 62422"/>
                <a:gd name="connsiteY5" fmla="*/ 23369 h 34513"/>
                <a:gd name="connsiteX6" fmla="*/ 59279 w 62422"/>
                <a:gd name="connsiteY6" fmla="*/ 33275 h 34513"/>
                <a:gd name="connsiteX7" fmla="*/ 55373 w 62422"/>
                <a:gd name="connsiteY7" fmla="*/ 34514 h 3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22" h="34513">
                  <a:moveTo>
                    <a:pt x="55373" y="34514"/>
                  </a:moveTo>
                  <a:cubicBezTo>
                    <a:pt x="53087" y="34514"/>
                    <a:pt x="50801" y="33466"/>
                    <a:pt x="49468" y="31370"/>
                  </a:cubicBezTo>
                  <a:cubicBezTo>
                    <a:pt x="43277" y="22322"/>
                    <a:pt x="27656" y="16130"/>
                    <a:pt x="6510" y="14225"/>
                  </a:cubicBezTo>
                  <a:cubicBezTo>
                    <a:pt x="2605" y="13844"/>
                    <a:pt x="-348" y="10415"/>
                    <a:pt x="33" y="6510"/>
                  </a:cubicBezTo>
                  <a:cubicBezTo>
                    <a:pt x="414" y="2605"/>
                    <a:pt x="3843" y="-348"/>
                    <a:pt x="7748" y="33"/>
                  </a:cubicBezTo>
                  <a:cubicBezTo>
                    <a:pt x="25941" y="1652"/>
                    <a:pt x="50039" y="7082"/>
                    <a:pt x="61183" y="23369"/>
                  </a:cubicBezTo>
                  <a:cubicBezTo>
                    <a:pt x="63375" y="26608"/>
                    <a:pt x="62612" y="31085"/>
                    <a:pt x="59279" y="33275"/>
                  </a:cubicBezTo>
                  <a:cubicBezTo>
                    <a:pt x="58231" y="34037"/>
                    <a:pt x="56802" y="34514"/>
                    <a:pt x="55373" y="34514"/>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AA1E321-FD58-4124-84FF-DC9C3FD67139}"/>
                </a:ext>
              </a:extLst>
            </p:cNvPr>
            <p:cNvSpPr/>
            <p:nvPr/>
          </p:nvSpPr>
          <p:spPr>
            <a:xfrm>
              <a:off x="8469134" y="2248536"/>
              <a:ext cx="19753" cy="109377"/>
            </a:xfrm>
            <a:custGeom>
              <a:avLst/>
              <a:gdLst>
                <a:gd name="connsiteX0" fmla="*/ 7067 w 19753"/>
                <a:gd name="connsiteY0" fmla="*/ 109377 h 109377"/>
                <a:gd name="connsiteX1" fmla="*/ 6686 w 19753"/>
                <a:gd name="connsiteY1" fmla="*/ 109377 h 109377"/>
                <a:gd name="connsiteX2" fmla="*/ 19 w 19753"/>
                <a:gd name="connsiteY2" fmla="*/ 101853 h 109377"/>
                <a:gd name="connsiteX3" fmla="*/ 5543 w 19753"/>
                <a:gd name="connsiteY3" fmla="*/ 6793 h 109377"/>
                <a:gd name="connsiteX4" fmla="*/ 13068 w 19753"/>
                <a:gd name="connsiteY4" fmla="*/ 31 h 109377"/>
                <a:gd name="connsiteX5" fmla="*/ 19735 w 19753"/>
                <a:gd name="connsiteY5" fmla="*/ 7555 h 109377"/>
                <a:gd name="connsiteX6" fmla="*/ 14211 w 19753"/>
                <a:gd name="connsiteY6" fmla="*/ 102615 h 109377"/>
                <a:gd name="connsiteX7" fmla="*/ 7067 w 19753"/>
                <a:gd name="connsiteY7" fmla="*/ 109377 h 1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3" h="109377">
                  <a:moveTo>
                    <a:pt x="7067" y="109377"/>
                  </a:moveTo>
                  <a:cubicBezTo>
                    <a:pt x="6972" y="109377"/>
                    <a:pt x="6781" y="109377"/>
                    <a:pt x="6686" y="109377"/>
                  </a:cubicBezTo>
                  <a:cubicBezTo>
                    <a:pt x="2781" y="109187"/>
                    <a:pt x="-267" y="105758"/>
                    <a:pt x="19" y="101853"/>
                  </a:cubicBezTo>
                  <a:lnTo>
                    <a:pt x="5543" y="6793"/>
                  </a:lnTo>
                  <a:cubicBezTo>
                    <a:pt x="5733" y="2888"/>
                    <a:pt x="9067" y="-351"/>
                    <a:pt x="13068" y="31"/>
                  </a:cubicBezTo>
                  <a:cubicBezTo>
                    <a:pt x="16973" y="221"/>
                    <a:pt x="20021" y="3650"/>
                    <a:pt x="19735" y="7555"/>
                  </a:cubicBezTo>
                  <a:lnTo>
                    <a:pt x="14211" y="102615"/>
                  </a:lnTo>
                  <a:cubicBezTo>
                    <a:pt x="13925" y="106520"/>
                    <a:pt x="10782" y="109377"/>
                    <a:pt x="7067" y="109377"/>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159B35F-5219-41CB-BF08-974F4A972FBD}"/>
                </a:ext>
              </a:extLst>
            </p:cNvPr>
            <p:cNvSpPr/>
            <p:nvPr/>
          </p:nvSpPr>
          <p:spPr>
            <a:xfrm>
              <a:off x="8612128" y="2191099"/>
              <a:ext cx="279101" cy="424180"/>
            </a:xfrm>
            <a:custGeom>
              <a:avLst/>
              <a:gdLst>
                <a:gd name="connsiteX0" fmla="*/ 156300 w 279101"/>
                <a:gd name="connsiteY0" fmla="*/ 424180 h 424180"/>
                <a:gd name="connsiteX1" fmla="*/ 28284 w 279101"/>
                <a:gd name="connsiteY1" fmla="*/ 424180 h 424180"/>
                <a:gd name="connsiteX2" fmla="*/ 21331 w 279101"/>
                <a:gd name="connsiteY2" fmla="*/ 418560 h 424180"/>
                <a:gd name="connsiteX3" fmla="*/ 7900 w 279101"/>
                <a:gd name="connsiteY3" fmla="*/ 377698 h 424180"/>
                <a:gd name="connsiteX4" fmla="*/ 376 w 279101"/>
                <a:gd name="connsiteY4" fmla="*/ 357600 h 424180"/>
                <a:gd name="connsiteX5" fmla="*/ 4852 w 279101"/>
                <a:gd name="connsiteY5" fmla="*/ 348552 h 424180"/>
                <a:gd name="connsiteX6" fmla="*/ 13901 w 279101"/>
                <a:gd name="connsiteY6" fmla="*/ 353028 h 424180"/>
                <a:gd name="connsiteX7" fmla="*/ 21236 w 279101"/>
                <a:gd name="connsiteY7" fmla="*/ 372554 h 424180"/>
                <a:gd name="connsiteX8" fmla="*/ 33999 w 279101"/>
                <a:gd name="connsiteY8" fmla="*/ 409988 h 424180"/>
                <a:gd name="connsiteX9" fmla="*/ 147727 w 279101"/>
                <a:gd name="connsiteY9" fmla="*/ 409988 h 424180"/>
                <a:gd name="connsiteX10" fmla="*/ 158777 w 279101"/>
                <a:gd name="connsiteY10" fmla="*/ 370078 h 424180"/>
                <a:gd name="connsiteX11" fmla="*/ 176874 w 279101"/>
                <a:gd name="connsiteY11" fmla="*/ 357314 h 424180"/>
                <a:gd name="connsiteX12" fmla="*/ 236691 w 279101"/>
                <a:gd name="connsiteY12" fmla="*/ 297498 h 424180"/>
                <a:gd name="connsiteX13" fmla="*/ 263552 w 279101"/>
                <a:gd name="connsiteY13" fmla="*/ 207962 h 424180"/>
                <a:gd name="connsiteX14" fmla="*/ 263170 w 279101"/>
                <a:gd name="connsiteY14" fmla="*/ 199104 h 424180"/>
                <a:gd name="connsiteX15" fmla="*/ 241930 w 279101"/>
                <a:gd name="connsiteY15" fmla="*/ 199104 h 424180"/>
                <a:gd name="connsiteX16" fmla="*/ 219260 w 279101"/>
                <a:gd name="connsiteY16" fmla="*/ 241205 h 424180"/>
                <a:gd name="connsiteX17" fmla="*/ 218593 w 279101"/>
                <a:gd name="connsiteY17" fmla="*/ 243015 h 424180"/>
                <a:gd name="connsiteX18" fmla="*/ 212307 w 279101"/>
                <a:gd name="connsiteY18" fmla="*/ 273304 h 424180"/>
                <a:gd name="connsiteX19" fmla="*/ 210116 w 279101"/>
                <a:gd name="connsiteY19" fmla="*/ 278448 h 424180"/>
                <a:gd name="connsiteX20" fmla="*/ 204973 w 279101"/>
                <a:gd name="connsiteY20" fmla="*/ 280448 h 424180"/>
                <a:gd name="connsiteX21" fmla="*/ 193924 w 279101"/>
                <a:gd name="connsiteY21" fmla="*/ 280924 h 424180"/>
                <a:gd name="connsiteX22" fmla="*/ 187733 w 279101"/>
                <a:gd name="connsiteY22" fmla="*/ 278924 h 424180"/>
                <a:gd name="connsiteX23" fmla="*/ 185923 w 279101"/>
                <a:gd name="connsiteY23" fmla="*/ 271875 h 424180"/>
                <a:gd name="connsiteX24" fmla="*/ 199258 w 279101"/>
                <a:gd name="connsiteY24" fmla="*/ 179292 h 424180"/>
                <a:gd name="connsiteX25" fmla="*/ 192114 w 279101"/>
                <a:gd name="connsiteY25" fmla="*/ 53658 h 424180"/>
                <a:gd name="connsiteX26" fmla="*/ 174397 w 279101"/>
                <a:gd name="connsiteY26" fmla="*/ 38132 h 424180"/>
                <a:gd name="connsiteX27" fmla="*/ 158491 w 279101"/>
                <a:gd name="connsiteY27" fmla="*/ 55944 h 424180"/>
                <a:gd name="connsiteX28" fmla="*/ 151728 w 279101"/>
                <a:gd name="connsiteY28" fmla="*/ 63468 h 424180"/>
                <a:gd name="connsiteX29" fmla="*/ 144203 w 279101"/>
                <a:gd name="connsiteY29" fmla="*/ 56801 h 424180"/>
                <a:gd name="connsiteX30" fmla="*/ 144203 w 279101"/>
                <a:gd name="connsiteY30" fmla="*/ 56801 h 424180"/>
                <a:gd name="connsiteX31" fmla="*/ 144203 w 279101"/>
                <a:gd name="connsiteY31" fmla="*/ 56706 h 424180"/>
                <a:gd name="connsiteX32" fmla="*/ 142679 w 279101"/>
                <a:gd name="connsiteY32" fmla="*/ 30226 h 424180"/>
                <a:gd name="connsiteX33" fmla="*/ 124582 w 279101"/>
                <a:gd name="connsiteY33" fmla="*/ 14129 h 424180"/>
                <a:gd name="connsiteX34" fmla="*/ 112771 w 279101"/>
                <a:gd name="connsiteY34" fmla="*/ 19844 h 424180"/>
                <a:gd name="connsiteX35" fmla="*/ 108484 w 279101"/>
                <a:gd name="connsiteY35" fmla="*/ 32226 h 424180"/>
                <a:gd name="connsiteX36" fmla="*/ 110009 w 279101"/>
                <a:gd name="connsiteY36" fmla="*/ 60611 h 424180"/>
                <a:gd name="connsiteX37" fmla="*/ 110485 w 279101"/>
                <a:gd name="connsiteY37" fmla="*/ 64516 h 424180"/>
                <a:gd name="connsiteX38" fmla="*/ 108580 w 279101"/>
                <a:gd name="connsiteY38" fmla="*/ 69850 h 424180"/>
                <a:gd name="connsiteX39" fmla="*/ 103341 w 279101"/>
                <a:gd name="connsiteY39" fmla="*/ 72136 h 424180"/>
                <a:gd name="connsiteX40" fmla="*/ 95911 w 279101"/>
                <a:gd name="connsiteY40" fmla="*/ 65373 h 424180"/>
                <a:gd name="connsiteX41" fmla="*/ 95816 w 279101"/>
                <a:gd name="connsiteY41" fmla="*/ 62706 h 424180"/>
                <a:gd name="connsiteX42" fmla="*/ 91911 w 279101"/>
                <a:gd name="connsiteY42" fmla="*/ 56420 h 424180"/>
                <a:gd name="connsiteX43" fmla="*/ 82481 w 279101"/>
                <a:gd name="connsiteY43" fmla="*/ 53181 h 424180"/>
                <a:gd name="connsiteX44" fmla="*/ 73528 w 279101"/>
                <a:gd name="connsiteY44" fmla="*/ 57468 h 424180"/>
                <a:gd name="connsiteX45" fmla="*/ 70289 w 279101"/>
                <a:gd name="connsiteY45" fmla="*/ 66897 h 424180"/>
                <a:gd name="connsiteX46" fmla="*/ 73242 w 279101"/>
                <a:gd name="connsiteY46" fmla="*/ 119761 h 424180"/>
                <a:gd name="connsiteX47" fmla="*/ 73242 w 279101"/>
                <a:gd name="connsiteY47" fmla="*/ 119856 h 424180"/>
                <a:gd name="connsiteX48" fmla="*/ 66479 w 279101"/>
                <a:gd name="connsiteY48" fmla="*/ 127381 h 424180"/>
                <a:gd name="connsiteX49" fmla="*/ 58954 w 279101"/>
                <a:gd name="connsiteY49" fmla="*/ 120618 h 424180"/>
                <a:gd name="connsiteX50" fmla="*/ 58954 w 279101"/>
                <a:gd name="connsiteY50" fmla="*/ 120618 h 424180"/>
                <a:gd name="connsiteX51" fmla="*/ 54573 w 279101"/>
                <a:gd name="connsiteY51" fmla="*/ 111474 h 424180"/>
                <a:gd name="connsiteX52" fmla="*/ 44953 w 279101"/>
                <a:gd name="connsiteY52" fmla="*/ 108141 h 424180"/>
                <a:gd name="connsiteX53" fmla="*/ 36380 w 279101"/>
                <a:gd name="connsiteY53" fmla="*/ 112236 h 424180"/>
                <a:gd name="connsiteX54" fmla="*/ 33047 w 279101"/>
                <a:gd name="connsiteY54" fmla="*/ 122142 h 424180"/>
                <a:gd name="connsiteX55" fmla="*/ 33427 w 279101"/>
                <a:gd name="connsiteY55" fmla="*/ 128810 h 424180"/>
                <a:gd name="connsiteX56" fmla="*/ 26665 w 279101"/>
                <a:gd name="connsiteY56" fmla="*/ 136335 h 424180"/>
                <a:gd name="connsiteX57" fmla="*/ 19140 w 279101"/>
                <a:gd name="connsiteY57" fmla="*/ 129572 h 424180"/>
                <a:gd name="connsiteX58" fmla="*/ 18759 w 279101"/>
                <a:gd name="connsiteY58" fmla="*/ 122904 h 424180"/>
                <a:gd name="connsiteX59" fmla="*/ 25712 w 279101"/>
                <a:gd name="connsiteY59" fmla="*/ 102711 h 424180"/>
                <a:gd name="connsiteX60" fmla="*/ 44191 w 279101"/>
                <a:gd name="connsiteY60" fmla="*/ 93853 h 424180"/>
                <a:gd name="connsiteX61" fmla="*/ 57621 w 279101"/>
                <a:gd name="connsiteY61" fmla="*/ 96520 h 424180"/>
                <a:gd name="connsiteX62" fmla="*/ 56002 w 279101"/>
                <a:gd name="connsiteY62" fmla="*/ 67754 h 424180"/>
                <a:gd name="connsiteX63" fmla="*/ 62860 w 279101"/>
                <a:gd name="connsiteY63" fmla="*/ 48038 h 424180"/>
                <a:gd name="connsiteX64" fmla="*/ 81719 w 279101"/>
                <a:gd name="connsiteY64" fmla="*/ 38989 h 424180"/>
                <a:gd name="connsiteX65" fmla="*/ 94673 w 279101"/>
                <a:gd name="connsiteY65" fmla="*/ 41466 h 424180"/>
                <a:gd name="connsiteX66" fmla="*/ 94197 w 279101"/>
                <a:gd name="connsiteY66" fmla="*/ 33179 h 424180"/>
                <a:gd name="connsiteX67" fmla="*/ 102103 w 279101"/>
                <a:gd name="connsiteY67" fmla="*/ 10509 h 424180"/>
                <a:gd name="connsiteX68" fmla="*/ 123725 w 279101"/>
                <a:gd name="connsiteY68" fmla="*/ 32 h 424180"/>
                <a:gd name="connsiteX69" fmla="*/ 156872 w 279101"/>
                <a:gd name="connsiteY69" fmla="*/ 29654 h 424180"/>
                <a:gd name="connsiteX70" fmla="*/ 156872 w 279101"/>
                <a:gd name="connsiteY70" fmla="*/ 30131 h 424180"/>
                <a:gd name="connsiteX71" fmla="*/ 173445 w 279101"/>
                <a:gd name="connsiteY71" fmla="*/ 24225 h 424180"/>
                <a:gd name="connsiteX72" fmla="*/ 204782 w 279101"/>
                <a:gd name="connsiteY72" fmla="*/ 45466 h 424180"/>
                <a:gd name="connsiteX73" fmla="*/ 206020 w 279101"/>
                <a:gd name="connsiteY73" fmla="*/ 49181 h 424180"/>
                <a:gd name="connsiteX74" fmla="*/ 206306 w 279101"/>
                <a:gd name="connsiteY74" fmla="*/ 53467 h 424180"/>
                <a:gd name="connsiteX75" fmla="*/ 206306 w 279101"/>
                <a:gd name="connsiteY75" fmla="*/ 53562 h 424180"/>
                <a:gd name="connsiteX76" fmla="*/ 206306 w 279101"/>
                <a:gd name="connsiteY76" fmla="*/ 53848 h 424180"/>
                <a:gd name="connsiteX77" fmla="*/ 213450 w 279101"/>
                <a:gd name="connsiteY77" fmla="*/ 179292 h 424180"/>
                <a:gd name="connsiteX78" fmla="*/ 208878 w 279101"/>
                <a:gd name="connsiteY78" fmla="*/ 227870 h 424180"/>
                <a:gd name="connsiteX79" fmla="*/ 235358 w 279101"/>
                <a:gd name="connsiteY79" fmla="*/ 186722 h 424180"/>
                <a:gd name="connsiteX80" fmla="*/ 273648 w 279101"/>
                <a:gd name="connsiteY80" fmla="*/ 189960 h 424180"/>
                <a:gd name="connsiteX81" fmla="*/ 275458 w 279101"/>
                <a:gd name="connsiteY81" fmla="*/ 216154 h 424180"/>
                <a:gd name="connsiteX82" fmla="*/ 250788 w 279101"/>
                <a:gd name="connsiteY82" fmla="*/ 299212 h 424180"/>
                <a:gd name="connsiteX83" fmla="*/ 184684 w 279101"/>
                <a:gd name="connsiteY83" fmla="*/ 369602 h 424180"/>
                <a:gd name="connsiteX84" fmla="*/ 168016 w 279101"/>
                <a:gd name="connsiteY84" fmla="*/ 381318 h 424180"/>
                <a:gd name="connsiteX85" fmla="*/ 163063 w 279101"/>
                <a:gd name="connsiteY85" fmla="*/ 415703 h 424180"/>
                <a:gd name="connsiteX86" fmla="*/ 161825 w 279101"/>
                <a:gd name="connsiteY86" fmla="*/ 421894 h 424180"/>
                <a:gd name="connsiteX87" fmla="*/ 156300 w 279101"/>
                <a:gd name="connsiteY87" fmla="*/ 424180 h 42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9101" h="424180">
                  <a:moveTo>
                    <a:pt x="156300" y="424180"/>
                  </a:moveTo>
                  <a:lnTo>
                    <a:pt x="28284" y="424180"/>
                  </a:lnTo>
                  <a:cubicBezTo>
                    <a:pt x="24951" y="424180"/>
                    <a:pt x="21997" y="421799"/>
                    <a:pt x="21331" y="418560"/>
                  </a:cubicBezTo>
                  <a:cubicBezTo>
                    <a:pt x="18092" y="403701"/>
                    <a:pt x="12949" y="390462"/>
                    <a:pt x="7900" y="377698"/>
                  </a:cubicBezTo>
                  <a:cubicBezTo>
                    <a:pt x="5329" y="371030"/>
                    <a:pt x="2662" y="364458"/>
                    <a:pt x="376" y="357600"/>
                  </a:cubicBezTo>
                  <a:cubicBezTo>
                    <a:pt x="-862" y="353886"/>
                    <a:pt x="1043" y="349790"/>
                    <a:pt x="4852" y="348552"/>
                  </a:cubicBezTo>
                  <a:cubicBezTo>
                    <a:pt x="8567" y="347313"/>
                    <a:pt x="12663" y="349218"/>
                    <a:pt x="13901" y="353028"/>
                  </a:cubicBezTo>
                  <a:cubicBezTo>
                    <a:pt x="16187" y="359601"/>
                    <a:pt x="18664" y="366078"/>
                    <a:pt x="21236" y="372554"/>
                  </a:cubicBezTo>
                  <a:cubicBezTo>
                    <a:pt x="25808" y="384270"/>
                    <a:pt x="30570" y="396367"/>
                    <a:pt x="33999" y="409988"/>
                  </a:cubicBezTo>
                  <a:lnTo>
                    <a:pt x="147727" y="409988"/>
                  </a:lnTo>
                  <a:cubicBezTo>
                    <a:pt x="146394" y="399034"/>
                    <a:pt x="146394" y="380746"/>
                    <a:pt x="158777" y="370078"/>
                  </a:cubicBezTo>
                  <a:cubicBezTo>
                    <a:pt x="162682" y="366649"/>
                    <a:pt x="168969" y="362553"/>
                    <a:pt x="176874" y="357314"/>
                  </a:cubicBezTo>
                  <a:cubicBezTo>
                    <a:pt x="198496" y="343027"/>
                    <a:pt x="234691" y="319024"/>
                    <a:pt x="236691" y="297498"/>
                  </a:cubicBezTo>
                  <a:cubicBezTo>
                    <a:pt x="239835" y="263112"/>
                    <a:pt x="254503" y="222155"/>
                    <a:pt x="263552" y="207962"/>
                  </a:cubicBezTo>
                  <a:cubicBezTo>
                    <a:pt x="265552" y="204819"/>
                    <a:pt x="265362" y="201581"/>
                    <a:pt x="263170" y="199104"/>
                  </a:cubicBezTo>
                  <a:cubicBezTo>
                    <a:pt x="260122" y="195675"/>
                    <a:pt x="252693" y="193675"/>
                    <a:pt x="241930" y="199104"/>
                  </a:cubicBezTo>
                  <a:cubicBezTo>
                    <a:pt x="232595" y="203771"/>
                    <a:pt x="224880" y="225393"/>
                    <a:pt x="219260" y="241205"/>
                  </a:cubicBezTo>
                  <a:lnTo>
                    <a:pt x="218593" y="243015"/>
                  </a:lnTo>
                  <a:cubicBezTo>
                    <a:pt x="212403" y="260255"/>
                    <a:pt x="212307" y="273209"/>
                    <a:pt x="212307" y="273304"/>
                  </a:cubicBezTo>
                  <a:cubicBezTo>
                    <a:pt x="212307" y="275209"/>
                    <a:pt x="211545" y="277114"/>
                    <a:pt x="210116" y="278448"/>
                  </a:cubicBezTo>
                  <a:cubicBezTo>
                    <a:pt x="208783" y="279781"/>
                    <a:pt x="207163" y="280448"/>
                    <a:pt x="204973" y="280448"/>
                  </a:cubicBezTo>
                  <a:cubicBezTo>
                    <a:pt x="204973" y="280448"/>
                    <a:pt x="200401" y="280353"/>
                    <a:pt x="193924" y="280924"/>
                  </a:cubicBezTo>
                  <a:cubicBezTo>
                    <a:pt x="191638" y="281305"/>
                    <a:pt x="189352" y="280543"/>
                    <a:pt x="187733" y="278924"/>
                  </a:cubicBezTo>
                  <a:cubicBezTo>
                    <a:pt x="185923" y="277114"/>
                    <a:pt x="185161" y="274352"/>
                    <a:pt x="185923" y="271875"/>
                  </a:cubicBezTo>
                  <a:cubicBezTo>
                    <a:pt x="187066" y="266827"/>
                    <a:pt x="199258" y="212630"/>
                    <a:pt x="199258" y="179292"/>
                  </a:cubicBezTo>
                  <a:lnTo>
                    <a:pt x="192114" y="53658"/>
                  </a:lnTo>
                  <a:cubicBezTo>
                    <a:pt x="191352" y="44609"/>
                    <a:pt x="183541" y="37560"/>
                    <a:pt x="174397" y="38132"/>
                  </a:cubicBezTo>
                  <a:cubicBezTo>
                    <a:pt x="165158" y="38703"/>
                    <a:pt x="158015" y="46609"/>
                    <a:pt x="158491" y="55944"/>
                  </a:cubicBezTo>
                  <a:cubicBezTo>
                    <a:pt x="158681" y="59849"/>
                    <a:pt x="155729" y="63278"/>
                    <a:pt x="151728" y="63468"/>
                  </a:cubicBezTo>
                  <a:cubicBezTo>
                    <a:pt x="147632" y="63659"/>
                    <a:pt x="144394" y="60706"/>
                    <a:pt x="144203" y="56801"/>
                  </a:cubicBezTo>
                  <a:lnTo>
                    <a:pt x="144203" y="56801"/>
                  </a:lnTo>
                  <a:cubicBezTo>
                    <a:pt x="144203" y="56801"/>
                    <a:pt x="144203" y="56801"/>
                    <a:pt x="144203" y="56706"/>
                  </a:cubicBezTo>
                  <a:lnTo>
                    <a:pt x="142679" y="30226"/>
                  </a:lnTo>
                  <a:cubicBezTo>
                    <a:pt x="142108" y="20796"/>
                    <a:pt x="134011" y="13557"/>
                    <a:pt x="124582" y="14129"/>
                  </a:cubicBezTo>
                  <a:cubicBezTo>
                    <a:pt x="120010" y="14415"/>
                    <a:pt x="115819" y="16415"/>
                    <a:pt x="112771" y="19844"/>
                  </a:cubicBezTo>
                  <a:cubicBezTo>
                    <a:pt x="109723" y="23273"/>
                    <a:pt x="108199" y="27654"/>
                    <a:pt x="108484" y="32226"/>
                  </a:cubicBezTo>
                  <a:lnTo>
                    <a:pt x="110009" y="60611"/>
                  </a:lnTo>
                  <a:cubicBezTo>
                    <a:pt x="110294" y="61849"/>
                    <a:pt x="110390" y="63183"/>
                    <a:pt x="110485" y="64516"/>
                  </a:cubicBezTo>
                  <a:cubicBezTo>
                    <a:pt x="110580" y="66516"/>
                    <a:pt x="109913" y="68421"/>
                    <a:pt x="108580" y="69850"/>
                  </a:cubicBezTo>
                  <a:cubicBezTo>
                    <a:pt x="107246" y="71279"/>
                    <a:pt x="105341" y="72136"/>
                    <a:pt x="103341" y="72136"/>
                  </a:cubicBezTo>
                  <a:cubicBezTo>
                    <a:pt x="99531" y="72136"/>
                    <a:pt x="96102" y="69183"/>
                    <a:pt x="95911" y="65373"/>
                  </a:cubicBezTo>
                  <a:lnTo>
                    <a:pt x="95816" y="62706"/>
                  </a:lnTo>
                  <a:cubicBezTo>
                    <a:pt x="95150" y="60325"/>
                    <a:pt x="93816" y="58134"/>
                    <a:pt x="91911" y="56420"/>
                  </a:cubicBezTo>
                  <a:cubicBezTo>
                    <a:pt x="89339" y="54134"/>
                    <a:pt x="86006" y="52991"/>
                    <a:pt x="82481" y="53181"/>
                  </a:cubicBezTo>
                  <a:cubicBezTo>
                    <a:pt x="78957" y="53372"/>
                    <a:pt x="75814" y="54896"/>
                    <a:pt x="73528" y="57468"/>
                  </a:cubicBezTo>
                  <a:cubicBezTo>
                    <a:pt x="71242" y="60039"/>
                    <a:pt x="70004" y="63373"/>
                    <a:pt x="70289" y="66897"/>
                  </a:cubicBezTo>
                  <a:lnTo>
                    <a:pt x="73242" y="119761"/>
                  </a:lnTo>
                  <a:cubicBezTo>
                    <a:pt x="73242" y="119761"/>
                    <a:pt x="73242" y="119761"/>
                    <a:pt x="73242" y="119856"/>
                  </a:cubicBezTo>
                  <a:cubicBezTo>
                    <a:pt x="73433" y="123762"/>
                    <a:pt x="70480" y="127191"/>
                    <a:pt x="66479" y="127381"/>
                  </a:cubicBezTo>
                  <a:cubicBezTo>
                    <a:pt x="62479" y="127571"/>
                    <a:pt x="59145" y="124619"/>
                    <a:pt x="58954" y="120618"/>
                  </a:cubicBezTo>
                  <a:lnTo>
                    <a:pt x="58954" y="120618"/>
                  </a:lnTo>
                  <a:cubicBezTo>
                    <a:pt x="58764" y="117094"/>
                    <a:pt x="57145" y="113856"/>
                    <a:pt x="54573" y="111474"/>
                  </a:cubicBezTo>
                  <a:cubicBezTo>
                    <a:pt x="51906" y="109093"/>
                    <a:pt x="48477" y="107855"/>
                    <a:pt x="44953" y="108141"/>
                  </a:cubicBezTo>
                  <a:cubicBezTo>
                    <a:pt x="41619" y="108331"/>
                    <a:pt x="38571" y="109760"/>
                    <a:pt x="36380" y="112236"/>
                  </a:cubicBezTo>
                  <a:cubicBezTo>
                    <a:pt x="33999" y="114903"/>
                    <a:pt x="32856" y="118428"/>
                    <a:pt x="33047" y="122142"/>
                  </a:cubicBezTo>
                  <a:lnTo>
                    <a:pt x="33427" y="128810"/>
                  </a:lnTo>
                  <a:cubicBezTo>
                    <a:pt x="33618" y="132715"/>
                    <a:pt x="30665" y="136144"/>
                    <a:pt x="26665" y="136335"/>
                  </a:cubicBezTo>
                  <a:cubicBezTo>
                    <a:pt x="22855" y="136716"/>
                    <a:pt x="19331" y="133572"/>
                    <a:pt x="19140" y="129572"/>
                  </a:cubicBezTo>
                  <a:lnTo>
                    <a:pt x="18759" y="122904"/>
                  </a:lnTo>
                  <a:cubicBezTo>
                    <a:pt x="18378" y="115379"/>
                    <a:pt x="20760" y="108141"/>
                    <a:pt x="25712" y="102711"/>
                  </a:cubicBezTo>
                  <a:cubicBezTo>
                    <a:pt x="30475" y="97377"/>
                    <a:pt x="36952" y="94329"/>
                    <a:pt x="44191" y="93853"/>
                  </a:cubicBezTo>
                  <a:cubicBezTo>
                    <a:pt x="48953" y="93567"/>
                    <a:pt x="53526" y="94520"/>
                    <a:pt x="57621" y="96520"/>
                  </a:cubicBezTo>
                  <a:lnTo>
                    <a:pt x="56002" y="67754"/>
                  </a:lnTo>
                  <a:cubicBezTo>
                    <a:pt x="55621" y="60516"/>
                    <a:pt x="58002" y="53467"/>
                    <a:pt x="62860" y="48038"/>
                  </a:cubicBezTo>
                  <a:cubicBezTo>
                    <a:pt x="67718" y="42608"/>
                    <a:pt x="74385" y="39370"/>
                    <a:pt x="81719" y="38989"/>
                  </a:cubicBezTo>
                  <a:cubicBezTo>
                    <a:pt x="86196" y="38799"/>
                    <a:pt x="90673" y="39561"/>
                    <a:pt x="94673" y="41466"/>
                  </a:cubicBezTo>
                  <a:lnTo>
                    <a:pt x="94197" y="33179"/>
                  </a:lnTo>
                  <a:cubicBezTo>
                    <a:pt x="93721" y="24797"/>
                    <a:pt x="96578" y="16796"/>
                    <a:pt x="102103" y="10509"/>
                  </a:cubicBezTo>
                  <a:cubicBezTo>
                    <a:pt x="107722" y="4223"/>
                    <a:pt x="115438" y="508"/>
                    <a:pt x="123725" y="32"/>
                  </a:cubicBezTo>
                  <a:cubicBezTo>
                    <a:pt x="140870" y="-730"/>
                    <a:pt x="155919" y="12319"/>
                    <a:pt x="156872" y="29654"/>
                  </a:cubicBezTo>
                  <a:lnTo>
                    <a:pt x="156872" y="30131"/>
                  </a:lnTo>
                  <a:cubicBezTo>
                    <a:pt x="161539" y="26702"/>
                    <a:pt x="167254" y="24606"/>
                    <a:pt x="173445" y="24225"/>
                  </a:cubicBezTo>
                  <a:cubicBezTo>
                    <a:pt x="187637" y="23463"/>
                    <a:pt x="200401" y="32512"/>
                    <a:pt x="204782" y="45466"/>
                  </a:cubicBezTo>
                  <a:cubicBezTo>
                    <a:pt x="205544" y="46514"/>
                    <a:pt x="206020" y="47752"/>
                    <a:pt x="206020" y="49181"/>
                  </a:cubicBezTo>
                  <a:lnTo>
                    <a:pt x="206306" y="53467"/>
                  </a:lnTo>
                  <a:cubicBezTo>
                    <a:pt x="206306" y="53467"/>
                    <a:pt x="206306" y="53562"/>
                    <a:pt x="206306" y="53562"/>
                  </a:cubicBezTo>
                  <a:cubicBezTo>
                    <a:pt x="206306" y="53658"/>
                    <a:pt x="206306" y="53753"/>
                    <a:pt x="206306" y="53848"/>
                  </a:cubicBezTo>
                  <a:lnTo>
                    <a:pt x="213450" y="179292"/>
                  </a:lnTo>
                  <a:cubicBezTo>
                    <a:pt x="213450" y="193866"/>
                    <a:pt x="211354" y="211582"/>
                    <a:pt x="208878" y="227870"/>
                  </a:cubicBezTo>
                  <a:cubicBezTo>
                    <a:pt x="215355" y="210439"/>
                    <a:pt x="223070" y="193008"/>
                    <a:pt x="235358" y="186722"/>
                  </a:cubicBezTo>
                  <a:cubicBezTo>
                    <a:pt x="253360" y="177673"/>
                    <a:pt x="267266" y="182721"/>
                    <a:pt x="273648" y="189960"/>
                  </a:cubicBezTo>
                  <a:cubicBezTo>
                    <a:pt x="280220" y="197295"/>
                    <a:pt x="280887" y="207582"/>
                    <a:pt x="275458" y="216154"/>
                  </a:cubicBezTo>
                  <a:cubicBezTo>
                    <a:pt x="267361" y="228822"/>
                    <a:pt x="253645" y="267399"/>
                    <a:pt x="250788" y="299212"/>
                  </a:cubicBezTo>
                  <a:cubicBezTo>
                    <a:pt x="248216" y="327501"/>
                    <a:pt x="210021" y="352838"/>
                    <a:pt x="184684" y="369602"/>
                  </a:cubicBezTo>
                  <a:cubicBezTo>
                    <a:pt x="177445" y="374364"/>
                    <a:pt x="171254" y="378460"/>
                    <a:pt x="168016" y="381318"/>
                  </a:cubicBezTo>
                  <a:cubicBezTo>
                    <a:pt x="156872" y="391033"/>
                    <a:pt x="163063" y="415417"/>
                    <a:pt x="163063" y="415703"/>
                  </a:cubicBezTo>
                  <a:cubicBezTo>
                    <a:pt x="163635" y="417894"/>
                    <a:pt x="163158" y="420179"/>
                    <a:pt x="161825" y="421894"/>
                  </a:cubicBezTo>
                  <a:cubicBezTo>
                    <a:pt x="160586" y="423132"/>
                    <a:pt x="158491" y="424180"/>
                    <a:pt x="156300" y="42418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58C4296-1C71-404B-A0EA-95B7E6A3338A}"/>
                </a:ext>
              </a:extLst>
            </p:cNvPr>
            <p:cNvSpPr/>
            <p:nvPr/>
          </p:nvSpPr>
          <p:spPr>
            <a:xfrm>
              <a:off x="8756323" y="2239772"/>
              <a:ext cx="20972" cy="131857"/>
            </a:xfrm>
            <a:custGeom>
              <a:avLst/>
              <a:gdLst>
                <a:gd name="connsiteX0" fmla="*/ 13820 w 20972"/>
                <a:gd name="connsiteY0" fmla="*/ 131857 h 131857"/>
                <a:gd name="connsiteX1" fmla="*/ 6676 w 20972"/>
                <a:gd name="connsiteY1" fmla="*/ 125095 h 131857"/>
                <a:gd name="connsiteX2" fmla="*/ 9 w 20972"/>
                <a:gd name="connsiteY2" fmla="*/ 7556 h 131857"/>
                <a:gd name="connsiteX3" fmla="*/ 6772 w 20972"/>
                <a:gd name="connsiteY3" fmla="*/ 31 h 131857"/>
                <a:gd name="connsiteX4" fmla="*/ 14296 w 20972"/>
                <a:gd name="connsiteY4" fmla="*/ 6794 h 131857"/>
                <a:gd name="connsiteX5" fmla="*/ 20964 w 20972"/>
                <a:gd name="connsiteY5" fmla="*/ 124333 h 131857"/>
                <a:gd name="connsiteX6" fmla="*/ 14201 w 20972"/>
                <a:gd name="connsiteY6" fmla="*/ 131857 h 131857"/>
                <a:gd name="connsiteX7" fmla="*/ 13820 w 20972"/>
                <a:gd name="connsiteY7" fmla="*/ 131857 h 13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2" h="131857">
                  <a:moveTo>
                    <a:pt x="13820" y="131857"/>
                  </a:moveTo>
                  <a:cubicBezTo>
                    <a:pt x="10010" y="131857"/>
                    <a:pt x="6867" y="128905"/>
                    <a:pt x="6676" y="125095"/>
                  </a:cubicBezTo>
                  <a:lnTo>
                    <a:pt x="9" y="7556"/>
                  </a:lnTo>
                  <a:cubicBezTo>
                    <a:pt x="-181" y="3651"/>
                    <a:pt x="2771" y="222"/>
                    <a:pt x="6772" y="31"/>
                  </a:cubicBezTo>
                  <a:cubicBezTo>
                    <a:pt x="10867" y="-350"/>
                    <a:pt x="14106" y="2794"/>
                    <a:pt x="14296" y="6794"/>
                  </a:cubicBezTo>
                  <a:lnTo>
                    <a:pt x="20964" y="124333"/>
                  </a:lnTo>
                  <a:cubicBezTo>
                    <a:pt x="21154" y="128238"/>
                    <a:pt x="18202" y="131667"/>
                    <a:pt x="14201" y="131857"/>
                  </a:cubicBezTo>
                  <a:cubicBezTo>
                    <a:pt x="14106" y="131857"/>
                    <a:pt x="13915" y="131857"/>
                    <a:pt x="13820" y="131857"/>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D287CBB-41CB-47CA-B651-68D70B17C101}"/>
                </a:ext>
              </a:extLst>
            </p:cNvPr>
            <p:cNvSpPr/>
            <p:nvPr/>
          </p:nvSpPr>
          <p:spPr>
            <a:xfrm>
              <a:off x="8671074" y="2303697"/>
              <a:ext cx="14781" cy="22783"/>
            </a:xfrm>
            <a:custGeom>
              <a:avLst/>
              <a:gdLst>
                <a:gd name="connsiteX0" fmla="*/ 7629 w 14781"/>
                <a:gd name="connsiteY0" fmla="*/ 22783 h 22783"/>
                <a:gd name="connsiteX1" fmla="*/ 485 w 14781"/>
                <a:gd name="connsiteY1" fmla="*/ 16020 h 22783"/>
                <a:gd name="connsiteX2" fmla="*/ 9 w 14781"/>
                <a:gd name="connsiteY2" fmla="*/ 7543 h 22783"/>
                <a:gd name="connsiteX3" fmla="*/ 6772 w 14781"/>
                <a:gd name="connsiteY3" fmla="*/ 19 h 22783"/>
                <a:gd name="connsiteX4" fmla="*/ 14296 w 14781"/>
                <a:gd name="connsiteY4" fmla="*/ 6781 h 22783"/>
                <a:gd name="connsiteX5" fmla="*/ 14773 w 14781"/>
                <a:gd name="connsiteY5" fmla="*/ 15259 h 22783"/>
                <a:gd name="connsiteX6" fmla="*/ 8010 w 14781"/>
                <a:gd name="connsiteY6" fmla="*/ 22783 h 22783"/>
                <a:gd name="connsiteX7" fmla="*/ 7629 w 14781"/>
                <a:gd name="connsiteY7" fmla="*/ 22783 h 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81" h="22783">
                  <a:moveTo>
                    <a:pt x="7629" y="22783"/>
                  </a:moveTo>
                  <a:cubicBezTo>
                    <a:pt x="3819" y="22783"/>
                    <a:pt x="676" y="19831"/>
                    <a:pt x="485" y="16020"/>
                  </a:cubicBezTo>
                  <a:lnTo>
                    <a:pt x="9" y="7543"/>
                  </a:lnTo>
                  <a:cubicBezTo>
                    <a:pt x="-181" y="3638"/>
                    <a:pt x="2771" y="209"/>
                    <a:pt x="6772" y="19"/>
                  </a:cubicBezTo>
                  <a:cubicBezTo>
                    <a:pt x="10867" y="-267"/>
                    <a:pt x="14106" y="2781"/>
                    <a:pt x="14296" y="6781"/>
                  </a:cubicBezTo>
                  <a:lnTo>
                    <a:pt x="14773" y="15259"/>
                  </a:lnTo>
                  <a:cubicBezTo>
                    <a:pt x="14963" y="19164"/>
                    <a:pt x="12010" y="22593"/>
                    <a:pt x="8010" y="22783"/>
                  </a:cubicBezTo>
                  <a:cubicBezTo>
                    <a:pt x="7915" y="22783"/>
                    <a:pt x="7724" y="22783"/>
                    <a:pt x="7629" y="22783"/>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EDA8D7-7802-4907-8EC6-5949DAF3F7CF}"/>
                </a:ext>
              </a:extLst>
            </p:cNvPr>
            <p:cNvSpPr/>
            <p:nvPr/>
          </p:nvSpPr>
          <p:spPr>
            <a:xfrm>
              <a:off x="8749593" y="2457797"/>
              <a:ext cx="62397" cy="34513"/>
            </a:xfrm>
            <a:custGeom>
              <a:avLst/>
              <a:gdLst>
                <a:gd name="connsiteX0" fmla="*/ 7120 w 62397"/>
                <a:gd name="connsiteY0" fmla="*/ 34514 h 34513"/>
                <a:gd name="connsiteX1" fmla="*/ 3119 w 62397"/>
                <a:gd name="connsiteY1" fmla="*/ 33275 h 34513"/>
                <a:gd name="connsiteX2" fmla="*/ 1214 w 62397"/>
                <a:gd name="connsiteY2" fmla="*/ 23369 h 34513"/>
                <a:gd name="connsiteX3" fmla="*/ 54649 w 62397"/>
                <a:gd name="connsiteY3" fmla="*/ 33 h 34513"/>
                <a:gd name="connsiteX4" fmla="*/ 62365 w 62397"/>
                <a:gd name="connsiteY4" fmla="*/ 6510 h 34513"/>
                <a:gd name="connsiteX5" fmla="*/ 55888 w 62397"/>
                <a:gd name="connsiteY5" fmla="*/ 14225 h 34513"/>
                <a:gd name="connsiteX6" fmla="*/ 12930 w 62397"/>
                <a:gd name="connsiteY6" fmla="*/ 31370 h 34513"/>
                <a:gd name="connsiteX7" fmla="*/ 7120 w 62397"/>
                <a:gd name="connsiteY7" fmla="*/ 34514 h 3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97" h="34513">
                  <a:moveTo>
                    <a:pt x="7120" y="34514"/>
                  </a:moveTo>
                  <a:cubicBezTo>
                    <a:pt x="5691" y="34514"/>
                    <a:pt x="4357" y="34133"/>
                    <a:pt x="3119" y="33275"/>
                  </a:cubicBezTo>
                  <a:cubicBezTo>
                    <a:pt x="-119" y="31085"/>
                    <a:pt x="-977" y="26608"/>
                    <a:pt x="1214" y="23369"/>
                  </a:cubicBezTo>
                  <a:cubicBezTo>
                    <a:pt x="12358" y="7082"/>
                    <a:pt x="36456" y="1652"/>
                    <a:pt x="54649" y="33"/>
                  </a:cubicBezTo>
                  <a:cubicBezTo>
                    <a:pt x="58650" y="-348"/>
                    <a:pt x="62079" y="2605"/>
                    <a:pt x="62365" y="6510"/>
                  </a:cubicBezTo>
                  <a:cubicBezTo>
                    <a:pt x="62745" y="10415"/>
                    <a:pt x="59793" y="13940"/>
                    <a:pt x="55888" y="14225"/>
                  </a:cubicBezTo>
                  <a:cubicBezTo>
                    <a:pt x="34742" y="16130"/>
                    <a:pt x="19121" y="22417"/>
                    <a:pt x="12930" y="31370"/>
                  </a:cubicBezTo>
                  <a:cubicBezTo>
                    <a:pt x="11692" y="33371"/>
                    <a:pt x="9406" y="34514"/>
                    <a:pt x="7120" y="34514"/>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02F75FA-D636-481F-A4F9-13A55A39B2AD}"/>
                </a:ext>
              </a:extLst>
            </p:cNvPr>
            <p:cNvSpPr/>
            <p:nvPr/>
          </p:nvSpPr>
          <p:spPr>
            <a:xfrm>
              <a:off x="8708031" y="2248643"/>
              <a:ext cx="19448" cy="111269"/>
            </a:xfrm>
            <a:custGeom>
              <a:avLst/>
              <a:gdLst>
                <a:gd name="connsiteX0" fmla="*/ 12296 w 19448"/>
                <a:gd name="connsiteY0" fmla="*/ 111270 h 111269"/>
                <a:gd name="connsiteX1" fmla="*/ 5152 w 19448"/>
                <a:gd name="connsiteY1" fmla="*/ 104507 h 111269"/>
                <a:gd name="connsiteX2" fmla="*/ 8 w 19448"/>
                <a:gd name="connsiteY2" fmla="*/ 7543 h 111269"/>
                <a:gd name="connsiteX3" fmla="*/ 6771 w 19448"/>
                <a:gd name="connsiteY3" fmla="*/ 18 h 111269"/>
                <a:gd name="connsiteX4" fmla="*/ 14296 w 19448"/>
                <a:gd name="connsiteY4" fmla="*/ 6781 h 111269"/>
                <a:gd name="connsiteX5" fmla="*/ 19440 w 19448"/>
                <a:gd name="connsiteY5" fmla="*/ 103745 h 111269"/>
                <a:gd name="connsiteX6" fmla="*/ 12677 w 19448"/>
                <a:gd name="connsiteY6" fmla="*/ 111270 h 111269"/>
                <a:gd name="connsiteX7" fmla="*/ 12296 w 19448"/>
                <a:gd name="connsiteY7" fmla="*/ 111270 h 11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8" h="111269">
                  <a:moveTo>
                    <a:pt x="12296" y="111270"/>
                  </a:moveTo>
                  <a:cubicBezTo>
                    <a:pt x="8486" y="111270"/>
                    <a:pt x="5342" y="108317"/>
                    <a:pt x="5152" y="104507"/>
                  </a:cubicBezTo>
                  <a:lnTo>
                    <a:pt x="8" y="7543"/>
                  </a:lnTo>
                  <a:cubicBezTo>
                    <a:pt x="-182" y="3638"/>
                    <a:pt x="2866" y="209"/>
                    <a:pt x="6771" y="18"/>
                  </a:cubicBezTo>
                  <a:cubicBezTo>
                    <a:pt x="10772" y="-268"/>
                    <a:pt x="14106" y="2876"/>
                    <a:pt x="14296" y="6781"/>
                  </a:cubicBezTo>
                  <a:lnTo>
                    <a:pt x="19440" y="103745"/>
                  </a:lnTo>
                  <a:cubicBezTo>
                    <a:pt x="19630" y="107651"/>
                    <a:pt x="16582" y="111080"/>
                    <a:pt x="12677" y="111270"/>
                  </a:cubicBezTo>
                  <a:cubicBezTo>
                    <a:pt x="12582" y="111270"/>
                    <a:pt x="12391" y="111270"/>
                    <a:pt x="12296" y="111270"/>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205A3D6-1BD4-4E3D-833A-68853B9D6788}"/>
                </a:ext>
              </a:extLst>
            </p:cNvPr>
            <p:cNvSpPr/>
            <p:nvPr/>
          </p:nvSpPr>
          <p:spPr>
            <a:xfrm>
              <a:off x="8456675" y="2311622"/>
              <a:ext cx="280987" cy="255936"/>
            </a:xfrm>
            <a:custGeom>
              <a:avLst/>
              <a:gdLst>
                <a:gd name="connsiteX0" fmla="*/ 140398 w 280987"/>
                <a:gd name="connsiteY0" fmla="*/ 255937 h 255936"/>
                <a:gd name="connsiteX1" fmla="*/ 0 w 280987"/>
                <a:gd name="connsiteY1" fmla="*/ 86201 h 255936"/>
                <a:gd name="connsiteX2" fmla="*/ 95 w 280987"/>
                <a:gd name="connsiteY2" fmla="*/ 82867 h 255936"/>
                <a:gd name="connsiteX3" fmla="*/ 0 w 280987"/>
                <a:gd name="connsiteY3" fmla="*/ 80200 h 255936"/>
                <a:gd name="connsiteX4" fmla="*/ 80200 w 280987"/>
                <a:gd name="connsiteY4" fmla="*/ 0 h 255936"/>
                <a:gd name="connsiteX5" fmla="*/ 140494 w 280987"/>
                <a:gd name="connsiteY5" fmla="*/ 27337 h 255936"/>
                <a:gd name="connsiteX6" fmla="*/ 200787 w 280987"/>
                <a:gd name="connsiteY6" fmla="*/ 0 h 255936"/>
                <a:gd name="connsiteX7" fmla="*/ 280988 w 280987"/>
                <a:gd name="connsiteY7" fmla="*/ 80200 h 255936"/>
                <a:gd name="connsiteX8" fmla="*/ 280892 w 280987"/>
                <a:gd name="connsiteY8" fmla="*/ 83534 h 255936"/>
                <a:gd name="connsiteX9" fmla="*/ 280988 w 280987"/>
                <a:gd name="connsiteY9" fmla="*/ 86296 h 255936"/>
                <a:gd name="connsiteX10" fmla="*/ 140398 w 280987"/>
                <a:gd name="connsiteY10" fmla="*/ 255937 h 255936"/>
                <a:gd name="connsiteX11" fmla="*/ 80200 w 280987"/>
                <a:gd name="connsiteY11" fmla="*/ 14192 h 255936"/>
                <a:gd name="connsiteX12" fmla="*/ 14288 w 280987"/>
                <a:gd name="connsiteY12" fmla="*/ 80105 h 255936"/>
                <a:gd name="connsiteX13" fmla="*/ 14382 w 280987"/>
                <a:gd name="connsiteY13" fmla="*/ 82772 h 255936"/>
                <a:gd name="connsiteX14" fmla="*/ 14288 w 280987"/>
                <a:gd name="connsiteY14" fmla="*/ 86106 h 255936"/>
                <a:gd name="connsiteX15" fmla="*/ 140398 w 280987"/>
                <a:gd name="connsiteY15" fmla="*/ 240316 h 255936"/>
                <a:gd name="connsiteX16" fmla="*/ 266700 w 280987"/>
                <a:gd name="connsiteY16" fmla="*/ 86106 h 255936"/>
                <a:gd name="connsiteX17" fmla="*/ 266605 w 280987"/>
                <a:gd name="connsiteY17" fmla="*/ 83344 h 255936"/>
                <a:gd name="connsiteX18" fmla="*/ 266700 w 280987"/>
                <a:gd name="connsiteY18" fmla="*/ 80010 h 255936"/>
                <a:gd name="connsiteX19" fmla="*/ 200787 w 280987"/>
                <a:gd name="connsiteY19" fmla="*/ 14097 h 255936"/>
                <a:gd name="connsiteX20" fmla="*/ 146399 w 280987"/>
                <a:gd name="connsiteY20" fmla="*/ 42767 h 255936"/>
                <a:gd name="connsiteX21" fmla="*/ 134588 w 280987"/>
                <a:gd name="connsiteY21" fmla="*/ 42767 h 255936"/>
                <a:gd name="connsiteX22" fmla="*/ 80200 w 280987"/>
                <a:gd name="connsiteY22" fmla="*/ 14192 h 2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987" h="255936">
                  <a:moveTo>
                    <a:pt x="140398" y="255937"/>
                  </a:moveTo>
                  <a:cubicBezTo>
                    <a:pt x="133350" y="255937"/>
                    <a:pt x="0" y="164783"/>
                    <a:pt x="0" y="86201"/>
                  </a:cubicBezTo>
                  <a:cubicBezTo>
                    <a:pt x="0" y="85058"/>
                    <a:pt x="0" y="83915"/>
                    <a:pt x="95" y="82867"/>
                  </a:cubicBezTo>
                  <a:cubicBezTo>
                    <a:pt x="0" y="82391"/>
                    <a:pt x="0" y="81343"/>
                    <a:pt x="0" y="80200"/>
                  </a:cubicBezTo>
                  <a:cubicBezTo>
                    <a:pt x="0" y="36004"/>
                    <a:pt x="36004" y="0"/>
                    <a:pt x="80200" y="0"/>
                  </a:cubicBezTo>
                  <a:cubicBezTo>
                    <a:pt x="103441" y="0"/>
                    <a:pt x="125349" y="10096"/>
                    <a:pt x="140494" y="27337"/>
                  </a:cubicBezTo>
                  <a:cubicBezTo>
                    <a:pt x="155638" y="10096"/>
                    <a:pt x="177546" y="0"/>
                    <a:pt x="200787" y="0"/>
                  </a:cubicBezTo>
                  <a:cubicBezTo>
                    <a:pt x="244983" y="0"/>
                    <a:pt x="280988" y="36004"/>
                    <a:pt x="280988" y="80200"/>
                  </a:cubicBezTo>
                  <a:cubicBezTo>
                    <a:pt x="280988" y="81343"/>
                    <a:pt x="280988" y="82391"/>
                    <a:pt x="280892" y="83534"/>
                  </a:cubicBezTo>
                  <a:cubicBezTo>
                    <a:pt x="280892" y="84010"/>
                    <a:pt x="280988" y="85154"/>
                    <a:pt x="280988" y="86296"/>
                  </a:cubicBezTo>
                  <a:cubicBezTo>
                    <a:pt x="280988" y="164783"/>
                    <a:pt x="147351" y="255937"/>
                    <a:pt x="140398" y="255937"/>
                  </a:cubicBezTo>
                  <a:close/>
                  <a:moveTo>
                    <a:pt x="80200" y="14192"/>
                  </a:moveTo>
                  <a:cubicBezTo>
                    <a:pt x="43815" y="14192"/>
                    <a:pt x="14288" y="43720"/>
                    <a:pt x="14288" y="80105"/>
                  </a:cubicBezTo>
                  <a:cubicBezTo>
                    <a:pt x="14288" y="80963"/>
                    <a:pt x="14288" y="81915"/>
                    <a:pt x="14382" y="82772"/>
                  </a:cubicBezTo>
                  <a:cubicBezTo>
                    <a:pt x="14382" y="84296"/>
                    <a:pt x="14288" y="85249"/>
                    <a:pt x="14288" y="86106"/>
                  </a:cubicBezTo>
                  <a:cubicBezTo>
                    <a:pt x="14288" y="148304"/>
                    <a:pt x="116491" y="224980"/>
                    <a:pt x="140398" y="240316"/>
                  </a:cubicBezTo>
                  <a:cubicBezTo>
                    <a:pt x="164306" y="224980"/>
                    <a:pt x="266700" y="148209"/>
                    <a:pt x="266700" y="86106"/>
                  </a:cubicBezTo>
                  <a:cubicBezTo>
                    <a:pt x="266700" y="85154"/>
                    <a:pt x="266700" y="84296"/>
                    <a:pt x="266605" y="83344"/>
                  </a:cubicBezTo>
                  <a:cubicBezTo>
                    <a:pt x="266605" y="81820"/>
                    <a:pt x="266700" y="80963"/>
                    <a:pt x="266700" y="80010"/>
                  </a:cubicBezTo>
                  <a:cubicBezTo>
                    <a:pt x="266700" y="43625"/>
                    <a:pt x="237172" y="14097"/>
                    <a:pt x="200787" y="14097"/>
                  </a:cubicBezTo>
                  <a:cubicBezTo>
                    <a:pt x="179070" y="14097"/>
                    <a:pt x="158686" y="24860"/>
                    <a:pt x="146399" y="42767"/>
                  </a:cubicBezTo>
                  <a:cubicBezTo>
                    <a:pt x="143732" y="46672"/>
                    <a:pt x="137255" y="46672"/>
                    <a:pt x="134588" y="42767"/>
                  </a:cubicBezTo>
                  <a:cubicBezTo>
                    <a:pt x="122301" y="24955"/>
                    <a:pt x="101917" y="14192"/>
                    <a:pt x="80200" y="14192"/>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11E9C6F-9E16-4A47-80E5-8421EE24BBDE}"/>
                </a:ext>
              </a:extLst>
            </p:cNvPr>
            <p:cNvSpPr/>
            <p:nvPr/>
          </p:nvSpPr>
          <p:spPr>
            <a:xfrm>
              <a:off x="8586897" y="2417421"/>
              <a:ext cx="123832" cy="127087"/>
            </a:xfrm>
            <a:custGeom>
              <a:avLst/>
              <a:gdLst>
                <a:gd name="connsiteX0" fmla="*/ 7128 w 123832"/>
                <a:gd name="connsiteY0" fmla="*/ 127087 h 127087"/>
                <a:gd name="connsiteX1" fmla="*/ 1318 w 123832"/>
                <a:gd name="connsiteY1" fmla="*/ 124039 h 127087"/>
                <a:gd name="connsiteX2" fmla="*/ 3032 w 123832"/>
                <a:gd name="connsiteY2" fmla="*/ 114133 h 127087"/>
                <a:gd name="connsiteX3" fmla="*/ 110284 w 123832"/>
                <a:gd name="connsiteY3" fmla="*/ 3929 h 127087"/>
                <a:gd name="connsiteX4" fmla="*/ 119904 w 123832"/>
                <a:gd name="connsiteY4" fmla="*/ 786 h 127087"/>
                <a:gd name="connsiteX5" fmla="*/ 123047 w 123832"/>
                <a:gd name="connsiteY5" fmla="*/ 10406 h 127087"/>
                <a:gd name="connsiteX6" fmla="*/ 11224 w 123832"/>
                <a:gd name="connsiteY6" fmla="*/ 125849 h 127087"/>
                <a:gd name="connsiteX7" fmla="*/ 7128 w 123832"/>
                <a:gd name="connsiteY7" fmla="*/ 127087 h 12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32" h="127087">
                  <a:moveTo>
                    <a:pt x="7128" y="127087"/>
                  </a:moveTo>
                  <a:cubicBezTo>
                    <a:pt x="4842" y="127087"/>
                    <a:pt x="2651" y="126039"/>
                    <a:pt x="1318" y="124039"/>
                  </a:cubicBezTo>
                  <a:cubicBezTo>
                    <a:pt x="-968" y="120800"/>
                    <a:pt x="-206" y="116324"/>
                    <a:pt x="3032" y="114133"/>
                  </a:cubicBezTo>
                  <a:cubicBezTo>
                    <a:pt x="30655" y="94702"/>
                    <a:pt x="88662" y="46791"/>
                    <a:pt x="110284" y="3929"/>
                  </a:cubicBezTo>
                  <a:cubicBezTo>
                    <a:pt x="112094" y="404"/>
                    <a:pt x="116380" y="-1024"/>
                    <a:pt x="119904" y="786"/>
                  </a:cubicBezTo>
                  <a:cubicBezTo>
                    <a:pt x="123428" y="2595"/>
                    <a:pt x="124857" y="6882"/>
                    <a:pt x="123047" y="10406"/>
                  </a:cubicBezTo>
                  <a:cubicBezTo>
                    <a:pt x="100188" y="55649"/>
                    <a:pt x="41989" y="104227"/>
                    <a:pt x="11224" y="125849"/>
                  </a:cubicBezTo>
                  <a:cubicBezTo>
                    <a:pt x="9986" y="126706"/>
                    <a:pt x="8557" y="127087"/>
                    <a:pt x="7128" y="127087"/>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3B95F29-AFD8-4EF8-9D99-225420B1C860}"/>
                </a:ext>
              </a:extLst>
            </p:cNvPr>
            <p:cNvSpPr/>
            <p:nvPr/>
          </p:nvSpPr>
          <p:spPr>
            <a:xfrm>
              <a:off x="8701137" y="2394476"/>
              <a:ext cx="17513" cy="26206"/>
            </a:xfrm>
            <a:custGeom>
              <a:avLst/>
              <a:gdLst>
                <a:gd name="connsiteX0" fmla="*/ 7188 w 17513"/>
                <a:gd name="connsiteY0" fmla="*/ 26207 h 26206"/>
                <a:gd name="connsiteX1" fmla="*/ 4712 w 17513"/>
                <a:gd name="connsiteY1" fmla="*/ 25730 h 26206"/>
                <a:gd name="connsiteX2" fmla="*/ 425 w 17513"/>
                <a:gd name="connsiteY2" fmla="*/ 16587 h 26206"/>
                <a:gd name="connsiteX3" fmla="*/ 3378 w 17513"/>
                <a:gd name="connsiteY3" fmla="*/ 5823 h 26206"/>
                <a:gd name="connsiteX4" fmla="*/ 11665 w 17513"/>
                <a:gd name="connsiteY4" fmla="*/ 108 h 26206"/>
                <a:gd name="connsiteX5" fmla="*/ 17380 w 17513"/>
                <a:gd name="connsiteY5" fmla="*/ 8395 h 26206"/>
                <a:gd name="connsiteX6" fmla="*/ 13761 w 17513"/>
                <a:gd name="connsiteY6" fmla="*/ 21539 h 26206"/>
                <a:gd name="connsiteX7" fmla="*/ 7188 w 17513"/>
                <a:gd name="connsiteY7" fmla="*/ 26207 h 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13" h="26206">
                  <a:moveTo>
                    <a:pt x="7188" y="26207"/>
                  </a:moveTo>
                  <a:cubicBezTo>
                    <a:pt x="6331" y="26207"/>
                    <a:pt x="5569" y="26112"/>
                    <a:pt x="4712" y="25730"/>
                  </a:cubicBezTo>
                  <a:cubicBezTo>
                    <a:pt x="997" y="24397"/>
                    <a:pt x="-908" y="20301"/>
                    <a:pt x="425" y="16587"/>
                  </a:cubicBezTo>
                  <a:cubicBezTo>
                    <a:pt x="1759" y="12872"/>
                    <a:pt x="2807" y="9252"/>
                    <a:pt x="3378" y="5823"/>
                  </a:cubicBezTo>
                  <a:cubicBezTo>
                    <a:pt x="4045" y="1918"/>
                    <a:pt x="7760" y="-558"/>
                    <a:pt x="11665" y="108"/>
                  </a:cubicBezTo>
                  <a:cubicBezTo>
                    <a:pt x="15570" y="775"/>
                    <a:pt x="18142" y="4490"/>
                    <a:pt x="17380" y="8395"/>
                  </a:cubicBezTo>
                  <a:cubicBezTo>
                    <a:pt x="16618" y="12586"/>
                    <a:pt x="15380" y="17063"/>
                    <a:pt x="13761" y="21539"/>
                  </a:cubicBezTo>
                  <a:cubicBezTo>
                    <a:pt x="12903" y="24397"/>
                    <a:pt x="10141" y="26207"/>
                    <a:pt x="7188" y="26207"/>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3704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D04CA3-0167-41E9-A881-129B3BB0CF3B}"/>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l="15017" r="40643"/>
          <a:stretch/>
        </p:blipFill>
        <p:spPr>
          <a:xfrm>
            <a:off x="0" y="0"/>
            <a:ext cx="4562856" cy="6858000"/>
          </a:xfrm>
          <a:prstGeom prst="rect">
            <a:avLst/>
          </a:prstGeom>
        </p:spPr>
      </p:pic>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a:xfrm>
            <a:off x="4978399" y="681038"/>
            <a:ext cx="6527800" cy="498538"/>
          </a:xfrm>
        </p:spPr>
        <p:txBody>
          <a:bodyPr/>
          <a:lstStyle/>
          <a:p>
            <a:r>
              <a:rPr lang="en-US" dirty="0"/>
              <a:t>Investment management</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4978400" y="2029968"/>
            <a:ext cx="6527800" cy="2633472"/>
          </a:xfrm>
        </p:spPr>
        <p:txBody>
          <a:bodyPr/>
          <a:lstStyle/>
          <a:p>
            <a:pPr marL="0" indent="0">
              <a:buNone/>
            </a:pPr>
            <a:r>
              <a:rPr lang="en-US" dirty="0"/>
              <a:t>When it comes to investment management, keep in mind several key considerations:</a:t>
            </a:r>
          </a:p>
          <a:p>
            <a:r>
              <a:rPr lang="en-US" dirty="0"/>
              <a:t>Avoid the instinct to rush to reinvest the proceeds.</a:t>
            </a:r>
          </a:p>
          <a:p>
            <a:r>
              <a:rPr lang="en-US" dirty="0"/>
              <a:t>A conservative early approach can help position you against a near-term market drop.</a:t>
            </a:r>
          </a:p>
          <a:p>
            <a:r>
              <a:rPr lang="en-US" dirty="0"/>
              <a:t>Adjust tactics as your needs and market opportunities allow.</a:t>
            </a:r>
          </a:p>
          <a:p>
            <a:pPr marL="0" indent="0">
              <a:buNone/>
            </a:pPr>
            <a:endParaRPr lang="en-US" dirty="0"/>
          </a:p>
        </p:txBody>
      </p:sp>
      <p:sp>
        <p:nvSpPr>
          <p:cNvPr id="3" name="Slide Number Placeholder 2">
            <a:extLst>
              <a:ext uri="{FF2B5EF4-FFF2-40B4-BE49-F238E27FC236}">
                <a16:creationId xmlns:a16="http://schemas.microsoft.com/office/drawing/2014/main" id="{80EADF58-1AAE-4FBB-B0EB-F9A6C71FAD50}"/>
              </a:ext>
            </a:extLst>
          </p:cNvPr>
          <p:cNvSpPr>
            <a:spLocks noGrp="1"/>
          </p:cNvSpPr>
          <p:nvPr>
            <p:ph type="sldNum" sz="quarter" idx="12"/>
          </p:nvPr>
        </p:nvSpPr>
        <p:spPr/>
        <p:txBody>
          <a:bodyPr/>
          <a:lstStyle/>
          <a:p>
            <a:fld id="{4737D6AF-2FA5-476A-AF60-7A8CDF2E2DFB}" type="slidenum">
              <a:rPr lang="en-US" smtClean="0"/>
              <a:pPr/>
              <a:t>14</a:t>
            </a:fld>
            <a:endParaRPr lang="en-US"/>
          </a:p>
        </p:txBody>
      </p:sp>
      <p:sp>
        <p:nvSpPr>
          <p:cNvPr id="2" name="Footer Placeholder 1">
            <a:extLst>
              <a:ext uri="{FF2B5EF4-FFF2-40B4-BE49-F238E27FC236}">
                <a16:creationId xmlns:a16="http://schemas.microsoft.com/office/drawing/2014/main" id="{50B24C72-8F1C-4CC5-974E-DA4C4C79FF2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44660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66">
            <a:extLst>
              <a:ext uri="{FF2B5EF4-FFF2-40B4-BE49-F238E27FC236}">
                <a16:creationId xmlns:a16="http://schemas.microsoft.com/office/drawing/2014/main" id="{5F9D047E-5D3A-4206-8CAC-21F3C624CD66}"/>
              </a:ext>
            </a:extLst>
          </p:cNvPr>
          <p:cNvSpPr/>
          <p:nvPr/>
        </p:nvSpPr>
        <p:spPr>
          <a:xfrm>
            <a:off x="5226681" y="1445766"/>
            <a:ext cx="2274027" cy="2116550"/>
          </a:xfrm>
          <a:prstGeom prst="roundRect">
            <a:avLst>
              <a:gd name="adj" fmla="val 3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Rectangle: Rounded Corners 66">
            <a:extLst>
              <a:ext uri="{FF2B5EF4-FFF2-40B4-BE49-F238E27FC236}">
                <a16:creationId xmlns:a16="http://schemas.microsoft.com/office/drawing/2014/main" id="{5849AF7E-2B3E-4E3A-A386-926DBD7EDCAB}"/>
              </a:ext>
            </a:extLst>
          </p:cNvPr>
          <p:cNvSpPr/>
          <p:nvPr/>
        </p:nvSpPr>
        <p:spPr>
          <a:xfrm>
            <a:off x="7787322" y="1445766"/>
            <a:ext cx="2274027" cy="2116550"/>
          </a:xfrm>
          <a:prstGeom prst="roundRect">
            <a:avLst>
              <a:gd name="adj" fmla="val 3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 name="Rectangle: Rounded Corners 66">
            <a:extLst>
              <a:ext uri="{FF2B5EF4-FFF2-40B4-BE49-F238E27FC236}">
                <a16:creationId xmlns:a16="http://schemas.microsoft.com/office/drawing/2014/main" id="{E003418D-2749-4929-A605-B6EF5713E628}"/>
              </a:ext>
            </a:extLst>
          </p:cNvPr>
          <p:cNvSpPr/>
          <p:nvPr/>
        </p:nvSpPr>
        <p:spPr>
          <a:xfrm>
            <a:off x="3973095" y="3772619"/>
            <a:ext cx="2274027" cy="2116550"/>
          </a:xfrm>
          <a:prstGeom prst="roundRect">
            <a:avLst>
              <a:gd name="adj" fmla="val 3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8" name="Rectangle: Rounded Corners 66">
            <a:extLst>
              <a:ext uri="{FF2B5EF4-FFF2-40B4-BE49-F238E27FC236}">
                <a16:creationId xmlns:a16="http://schemas.microsoft.com/office/drawing/2014/main" id="{B4CB7311-36B1-438B-B724-061C6BFF7B41}"/>
              </a:ext>
            </a:extLst>
          </p:cNvPr>
          <p:cNvSpPr/>
          <p:nvPr/>
        </p:nvSpPr>
        <p:spPr>
          <a:xfrm>
            <a:off x="6515562" y="3772619"/>
            <a:ext cx="2274027" cy="2116550"/>
          </a:xfrm>
          <a:prstGeom prst="roundRect">
            <a:avLst>
              <a:gd name="adj" fmla="val 3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Rectangle: Rounded Corners 66">
            <a:extLst>
              <a:ext uri="{FF2B5EF4-FFF2-40B4-BE49-F238E27FC236}">
                <a16:creationId xmlns:a16="http://schemas.microsoft.com/office/drawing/2014/main" id="{210B0A3E-ABB4-4A60-9620-6DD9FE8FC8F8}"/>
              </a:ext>
            </a:extLst>
          </p:cNvPr>
          <p:cNvSpPr/>
          <p:nvPr/>
        </p:nvSpPr>
        <p:spPr>
          <a:xfrm>
            <a:off x="9027935" y="3772619"/>
            <a:ext cx="2274027" cy="2116550"/>
          </a:xfrm>
          <a:prstGeom prst="roundRect">
            <a:avLst>
              <a:gd name="adj" fmla="val 3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Investment management</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685800" y="1979909"/>
            <a:ext cx="3884796" cy="4119563"/>
          </a:xfrm>
        </p:spPr>
        <p:txBody>
          <a:bodyPr/>
          <a:lstStyle/>
          <a:p>
            <a:pPr marL="0" lvl="0" indent="0" defTabSz="457200" eaLnBrk="0" hangingPunct="0">
              <a:spcBef>
                <a:spcPts val="288"/>
              </a:spcBef>
              <a:spcAft>
                <a:spcPts val="600"/>
              </a:spcAft>
              <a:buSzPct val="70000"/>
              <a:buNone/>
            </a:pPr>
            <a:r>
              <a:rPr lang="en-US" sz="1600" dirty="0">
                <a:ea typeface="MS PGothic" pitchFamily="34" charset="-128"/>
              </a:rPr>
              <a:t>Now that you can begin focusing on the future growth of your assets, it’s important to establish methods to help you with:</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15</a:t>
            </a:fld>
            <a:endParaRPr lang="en-US"/>
          </a:p>
        </p:txBody>
      </p:sp>
      <p:sp>
        <p:nvSpPr>
          <p:cNvPr id="9" name="TextBox 8">
            <a:extLst>
              <a:ext uri="{FF2B5EF4-FFF2-40B4-BE49-F238E27FC236}">
                <a16:creationId xmlns:a16="http://schemas.microsoft.com/office/drawing/2014/main" id="{589BB4DA-F513-44FA-AD14-901A3D1EF67C}"/>
              </a:ext>
            </a:extLst>
          </p:cNvPr>
          <p:cNvSpPr txBox="1"/>
          <p:nvPr/>
        </p:nvSpPr>
        <p:spPr>
          <a:xfrm>
            <a:off x="5426958" y="2693047"/>
            <a:ext cx="1907670" cy="591378"/>
          </a:xfrm>
          <a:prstGeom prst="rect">
            <a:avLst/>
          </a:prstGeom>
          <a:noFill/>
        </p:spPr>
        <p:txBody>
          <a:bodyPr wrap="square" lIns="0" tIns="0" rIns="0" bIns="0">
            <a:noAutofit/>
          </a:bodyPr>
          <a:lstStyle/>
          <a:p>
            <a:pPr algn="ctr"/>
            <a:r>
              <a:rPr lang="en-US" dirty="0">
                <a:solidFill>
                  <a:schemeClr val="tx2"/>
                </a:solidFill>
              </a:rPr>
              <a:t>Managing your cash</a:t>
            </a:r>
          </a:p>
        </p:txBody>
      </p:sp>
      <p:sp>
        <p:nvSpPr>
          <p:cNvPr id="25" name="TextBox 24">
            <a:extLst>
              <a:ext uri="{FF2B5EF4-FFF2-40B4-BE49-F238E27FC236}">
                <a16:creationId xmlns:a16="http://schemas.microsoft.com/office/drawing/2014/main" id="{14504157-D9BE-44C2-AA9A-232EA8CBF6B8}"/>
              </a:ext>
            </a:extLst>
          </p:cNvPr>
          <p:cNvSpPr txBox="1"/>
          <p:nvPr/>
        </p:nvSpPr>
        <p:spPr>
          <a:xfrm>
            <a:off x="7987599" y="2693047"/>
            <a:ext cx="1907670" cy="591378"/>
          </a:xfrm>
          <a:prstGeom prst="rect">
            <a:avLst/>
          </a:prstGeom>
          <a:noFill/>
        </p:spPr>
        <p:txBody>
          <a:bodyPr wrap="square" lIns="0" tIns="0" rIns="0" bIns="0">
            <a:noAutofit/>
          </a:bodyPr>
          <a:lstStyle/>
          <a:p>
            <a:pPr algn="ctr"/>
            <a:r>
              <a:rPr lang="en-US" dirty="0">
                <a:solidFill>
                  <a:schemeClr val="tx2"/>
                </a:solidFill>
              </a:rPr>
              <a:t>Selecting an investment advisor</a:t>
            </a:r>
          </a:p>
        </p:txBody>
      </p:sp>
      <p:sp>
        <p:nvSpPr>
          <p:cNvPr id="32" name="TextBox 31">
            <a:extLst>
              <a:ext uri="{FF2B5EF4-FFF2-40B4-BE49-F238E27FC236}">
                <a16:creationId xmlns:a16="http://schemas.microsoft.com/office/drawing/2014/main" id="{31FBA463-EF0E-49DC-9712-B82E9C5F0C35}"/>
              </a:ext>
            </a:extLst>
          </p:cNvPr>
          <p:cNvSpPr txBox="1"/>
          <p:nvPr/>
        </p:nvSpPr>
        <p:spPr>
          <a:xfrm>
            <a:off x="4173372" y="5019900"/>
            <a:ext cx="1907670" cy="591378"/>
          </a:xfrm>
          <a:prstGeom prst="rect">
            <a:avLst/>
          </a:prstGeom>
          <a:noFill/>
        </p:spPr>
        <p:txBody>
          <a:bodyPr wrap="square" lIns="0" tIns="0" rIns="0" bIns="0">
            <a:noAutofit/>
          </a:bodyPr>
          <a:lstStyle/>
          <a:p>
            <a:pPr algn="ctr"/>
            <a:r>
              <a:rPr lang="en-US" dirty="0">
                <a:solidFill>
                  <a:schemeClr val="tx2"/>
                </a:solidFill>
              </a:rPr>
              <a:t>Fine-tuning your philosophy</a:t>
            </a:r>
          </a:p>
        </p:txBody>
      </p:sp>
      <p:sp>
        <p:nvSpPr>
          <p:cNvPr id="39" name="TextBox 38">
            <a:extLst>
              <a:ext uri="{FF2B5EF4-FFF2-40B4-BE49-F238E27FC236}">
                <a16:creationId xmlns:a16="http://schemas.microsoft.com/office/drawing/2014/main" id="{027DAF97-7D96-4E1F-A32F-64C81DC958FF}"/>
              </a:ext>
            </a:extLst>
          </p:cNvPr>
          <p:cNvSpPr txBox="1"/>
          <p:nvPr/>
        </p:nvSpPr>
        <p:spPr>
          <a:xfrm>
            <a:off x="6715839" y="5019900"/>
            <a:ext cx="1907670" cy="591378"/>
          </a:xfrm>
          <a:prstGeom prst="rect">
            <a:avLst/>
          </a:prstGeom>
          <a:noFill/>
        </p:spPr>
        <p:txBody>
          <a:bodyPr wrap="square" lIns="0" tIns="0" rIns="0" bIns="0">
            <a:noAutofit/>
          </a:bodyPr>
          <a:lstStyle/>
          <a:p>
            <a:pPr algn="ctr"/>
            <a:r>
              <a:rPr lang="en-US" dirty="0">
                <a:solidFill>
                  <a:schemeClr val="tx2"/>
                </a:solidFill>
              </a:rPr>
              <a:t>Custody and administration</a:t>
            </a:r>
          </a:p>
        </p:txBody>
      </p:sp>
      <p:sp>
        <p:nvSpPr>
          <p:cNvPr id="46" name="TextBox 45">
            <a:extLst>
              <a:ext uri="{FF2B5EF4-FFF2-40B4-BE49-F238E27FC236}">
                <a16:creationId xmlns:a16="http://schemas.microsoft.com/office/drawing/2014/main" id="{8C22C0E9-944A-4BC5-B5C0-2BECB0033C32}"/>
              </a:ext>
            </a:extLst>
          </p:cNvPr>
          <p:cNvSpPr txBox="1"/>
          <p:nvPr/>
        </p:nvSpPr>
        <p:spPr>
          <a:xfrm>
            <a:off x="9228212" y="5019900"/>
            <a:ext cx="1907670" cy="591378"/>
          </a:xfrm>
          <a:prstGeom prst="rect">
            <a:avLst/>
          </a:prstGeom>
          <a:noFill/>
        </p:spPr>
        <p:txBody>
          <a:bodyPr wrap="square" lIns="0" tIns="0" rIns="0" bIns="0">
            <a:noAutofit/>
          </a:bodyPr>
          <a:lstStyle/>
          <a:p>
            <a:pPr algn="ctr"/>
            <a:r>
              <a:rPr lang="en-US" dirty="0">
                <a:solidFill>
                  <a:schemeClr val="tx2"/>
                </a:solidFill>
              </a:rPr>
              <a:t>Liquidity solutions</a:t>
            </a:r>
          </a:p>
        </p:txBody>
      </p:sp>
      <p:grpSp>
        <p:nvGrpSpPr>
          <p:cNvPr id="66" name="Graphic 1">
            <a:extLst>
              <a:ext uri="{FF2B5EF4-FFF2-40B4-BE49-F238E27FC236}">
                <a16:creationId xmlns:a16="http://schemas.microsoft.com/office/drawing/2014/main" id="{4B710D6F-6FB6-44D4-86EB-088EBFDDB358}"/>
              </a:ext>
            </a:extLst>
          </p:cNvPr>
          <p:cNvGrpSpPr/>
          <p:nvPr/>
        </p:nvGrpSpPr>
        <p:grpSpPr>
          <a:xfrm>
            <a:off x="6003572" y="1776859"/>
            <a:ext cx="752597" cy="676911"/>
            <a:chOff x="2303716" y="119538"/>
            <a:chExt cx="571118" cy="513683"/>
          </a:xfrm>
          <a:solidFill>
            <a:schemeClr val="accent1"/>
          </a:solidFill>
        </p:grpSpPr>
        <p:sp>
          <p:nvSpPr>
            <p:cNvPr id="67" name="Freeform: Shape 66">
              <a:extLst>
                <a:ext uri="{FF2B5EF4-FFF2-40B4-BE49-F238E27FC236}">
                  <a16:creationId xmlns:a16="http://schemas.microsoft.com/office/drawing/2014/main" id="{8CBD8B8B-0B8F-4FE3-8FCB-4E954C5AA330}"/>
                </a:ext>
              </a:extLst>
            </p:cNvPr>
            <p:cNvSpPr/>
            <p:nvPr/>
          </p:nvSpPr>
          <p:spPr>
            <a:xfrm>
              <a:off x="2309622" y="325564"/>
              <a:ext cx="558260" cy="307657"/>
            </a:xfrm>
            <a:custGeom>
              <a:avLst/>
              <a:gdLst>
                <a:gd name="connsiteX0" fmla="*/ 558260 w 558260"/>
                <a:gd name="connsiteY0" fmla="*/ 307658 h 307657"/>
                <a:gd name="connsiteX1" fmla="*/ 0 w 558260"/>
                <a:gd name="connsiteY1" fmla="*/ 307658 h 307657"/>
                <a:gd name="connsiteX2" fmla="*/ 0 w 558260"/>
                <a:gd name="connsiteY2" fmla="*/ 0 h 307657"/>
                <a:gd name="connsiteX3" fmla="*/ 558260 w 558260"/>
                <a:gd name="connsiteY3" fmla="*/ 0 h 307657"/>
                <a:gd name="connsiteX4" fmla="*/ 558260 w 558260"/>
                <a:gd name="connsiteY4" fmla="*/ 307658 h 307657"/>
                <a:gd name="connsiteX5" fmla="*/ 14288 w 558260"/>
                <a:gd name="connsiteY5" fmla="*/ 293370 h 307657"/>
                <a:gd name="connsiteX6" fmla="*/ 543973 w 558260"/>
                <a:gd name="connsiteY6" fmla="*/ 293370 h 307657"/>
                <a:gd name="connsiteX7" fmla="*/ 543973 w 558260"/>
                <a:gd name="connsiteY7" fmla="*/ 14288 h 307657"/>
                <a:gd name="connsiteX8" fmla="*/ 14288 w 558260"/>
                <a:gd name="connsiteY8" fmla="*/ 14288 h 307657"/>
                <a:gd name="connsiteX9" fmla="*/ 14288 w 558260"/>
                <a:gd name="connsiteY9" fmla="*/ 293370 h 30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260" h="307657">
                  <a:moveTo>
                    <a:pt x="558260" y="307658"/>
                  </a:moveTo>
                  <a:lnTo>
                    <a:pt x="0" y="307658"/>
                  </a:lnTo>
                  <a:lnTo>
                    <a:pt x="0" y="0"/>
                  </a:lnTo>
                  <a:lnTo>
                    <a:pt x="558260" y="0"/>
                  </a:lnTo>
                  <a:lnTo>
                    <a:pt x="558260" y="307658"/>
                  </a:lnTo>
                  <a:close/>
                  <a:moveTo>
                    <a:pt x="14288" y="293370"/>
                  </a:moveTo>
                  <a:lnTo>
                    <a:pt x="543973" y="293370"/>
                  </a:lnTo>
                  <a:lnTo>
                    <a:pt x="543973" y="14288"/>
                  </a:lnTo>
                  <a:lnTo>
                    <a:pt x="14288" y="14288"/>
                  </a:lnTo>
                  <a:lnTo>
                    <a:pt x="14288" y="293370"/>
                  </a:lnTo>
                  <a:close/>
                </a:path>
              </a:pathLst>
            </a:custGeom>
            <a:grpFill/>
            <a:ln w="9525" cap="flat">
              <a:noFill/>
              <a:prstDash val="solid"/>
              <a:miter/>
            </a:ln>
          </p:spPr>
          <p:txBody>
            <a:bodyPr rtlCol="0" anchor="ctr"/>
            <a:lstStyle/>
            <a:p>
              <a:endParaRPr lang="en-US"/>
            </a:p>
          </p:txBody>
        </p:sp>
        <p:grpSp>
          <p:nvGrpSpPr>
            <p:cNvPr id="68" name="Graphic 1">
              <a:extLst>
                <a:ext uri="{FF2B5EF4-FFF2-40B4-BE49-F238E27FC236}">
                  <a16:creationId xmlns:a16="http://schemas.microsoft.com/office/drawing/2014/main" id="{78E5CD42-7FDD-4B58-A935-E7B5C226A059}"/>
                </a:ext>
              </a:extLst>
            </p:cNvPr>
            <p:cNvGrpSpPr/>
            <p:nvPr/>
          </p:nvGrpSpPr>
          <p:grpSpPr>
            <a:xfrm>
              <a:off x="2503265" y="393191"/>
              <a:ext cx="170878" cy="170878"/>
              <a:chOff x="2503265" y="393191"/>
              <a:chExt cx="170878" cy="170878"/>
            </a:xfrm>
            <a:grpFill/>
          </p:grpSpPr>
          <p:sp>
            <p:nvSpPr>
              <p:cNvPr id="78" name="Freeform: Shape 77">
                <a:extLst>
                  <a:ext uri="{FF2B5EF4-FFF2-40B4-BE49-F238E27FC236}">
                    <a16:creationId xmlns:a16="http://schemas.microsoft.com/office/drawing/2014/main" id="{3F1B8DE4-8BE6-4A3D-B26E-C011290A3087}"/>
                  </a:ext>
                </a:extLst>
              </p:cNvPr>
              <p:cNvSpPr/>
              <p:nvPr/>
            </p:nvSpPr>
            <p:spPr>
              <a:xfrm>
                <a:off x="2560034" y="424528"/>
                <a:ext cx="54292" cy="108489"/>
              </a:xfrm>
              <a:custGeom>
                <a:avLst/>
                <a:gdLst>
                  <a:gd name="connsiteX0" fmla="*/ 22289 w 54292"/>
                  <a:gd name="connsiteY0" fmla="*/ 95726 h 108489"/>
                  <a:gd name="connsiteX1" fmla="*/ 0 w 54292"/>
                  <a:gd name="connsiteY1" fmla="*/ 86106 h 108489"/>
                  <a:gd name="connsiteX2" fmla="*/ 8096 w 54292"/>
                  <a:gd name="connsiteY2" fmla="*/ 73533 h 108489"/>
                  <a:gd name="connsiteX3" fmla="*/ 26194 w 54292"/>
                  <a:gd name="connsiteY3" fmla="*/ 80867 h 108489"/>
                  <a:gd name="connsiteX4" fmla="*/ 36481 w 54292"/>
                  <a:gd name="connsiteY4" fmla="*/ 72104 h 108489"/>
                  <a:gd name="connsiteX5" fmla="*/ 2953 w 54292"/>
                  <a:gd name="connsiteY5" fmla="*/ 36481 h 108489"/>
                  <a:gd name="connsiteX6" fmla="*/ 22289 w 54292"/>
                  <a:gd name="connsiteY6" fmla="*/ 13049 h 108489"/>
                  <a:gd name="connsiteX7" fmla="*/ 22289 w 54292"/>
                  <a:gd name="connsiteY7" fmla="*/ 0 h 108489"/>
                  <a:gd name="connsiteX8" fmla="*/ 34576 w 54292"/>
                  <a:gd name="connsiteY8" fmla="*/ 0 h 108489"/>
                  <a:gd name="connsiteX9" fmla="*/ 34576 w 54292"/>
                  <a:gd name="connsiteY9" fmla="*/ 12859 h 108489"/>
                  <a:gd name="connsiteX10" fmla="*/ 53435 w 54292"/>
                  <a:gd name="connsiteY10" fmla="*/ 23241 h 108489"/>
                  <a:gd name="connsiteX11" fmla="*/ 44005 w 54292"/>
                  <a:gd name="connsiteY11" fmla="*/ 33909 h 108489"/>
                  <a:gd name="connsiteX12" fmla="*/ 30194 w 54292"/>
                  <a:gd name="connsiteY12" fmla="*/ 27527 h 108489"/>
                  <a:gd name="connsiteX13" fmla="*/ 20765 w 54292"/>
                  <a:gd name="connsiteY13" fmla="*/ 35624 h 108489"/>
                  <a:gd name="connsiteX14" fmla="*/ 54293 w 54292"/>
                  <a:gd name="connsiteY14" fmla="*/ 70866 h 108489"/>
                  <a:gd name="connsiteX15" fmla="*/ 34480 w 54292"/>
                  <a:gd name="connsiteY15" fmla="*/ 95250 h 108489"/>
                  <a:gd name="connsiteX16" fmla="*/ 34480 w 54292"/>
                  <a:gd name="connsiteY16" fmla="*/ 108490 h 108489"/>
                  <a:gd name="connsiteX17" fmla="*/ 22193 w 54292"/>
                  <a:gd name="connsiteY17" fmla="*/ 108490 h 108489"/>
                  <a:gd name="connsiteX18" fmla="*/ 22193 w 54292"/>
                  <a:gd name="connsiteY18" fmla="*/ 95726 h 10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 h="108489">
                    <a:moveTo>
                      <a:pt x="22289" y="95726"/>
                    </a:moveTo>
                    <a:cubicBezTo>
                      <a:pt x="14764" y="94869"/>
                      <a:pt x="5905" y="91535"/>
                      <a:pt x="0" y="86106"/>
                    </a:cubicBezTo>
                    <a:lnTo>
                      <a:pt x="8096" y="73533"/>
                    </a:lnTo>
                    <a:cubicBezTo>
                      <a:pt x="14573" y="78391"/>
                      <a:pt x="20193" y="80867"/>
                      <a:pt x="26194" y="80867"/>
                    </a:cubicBezTo>
                    <a:cubicBezTo>
                      <a:pt x="33338" y="80867"/>
                      <a:pt x="36481" y="77915"/>
                      <a:pt x="36481" y="72104"/>
                    </a:cubicBezTo>
                    <a:cubicBezTo>
                      <a:pt x="36481" y="59055"/>
                      <a:pt x="2953" y="59246"/>
                      <a:pt x="2953" y="36481"/>
                    </a:cubicBezTo>
                    <a:cubicBezTo>
                      <a:pt x="2953" y="24003"/>
                      <a:pt x="10287" y="15430"/>
                      <a:pt x="22289" y="13049"/>
                    </a:cubicBezTo>
                    <a:lnTo>
                      <a:pt x="22289" y="0"/>
                    </a:lnTo>
                    <a:lnTo>
                      <a:pt x="34576" y="0"/>
                    </a:lnTo>
                    <a:lnTo>
                      <a:pt x="34576" y="12859"/>
                    </a:lnTo>
                    <a:cubicBezTo>
                      <a:pt x="42672" y="14002"/>
                      <a:pt x="48577" y="18098"/>
                      <a:pt x="53435" y="23241"/>
                    </a:cubicBezTo>
                    <a:lnTo>
                      <a:pt x="44005" y="33909"/>
                    </a:lnTo>
                    <a:cubicBezTo>
                      <a:pt x="39433" y="29718"/>
                      <a:pt x="35528" y="27527"/>
                      <a:pt x="30194" y="27527"/>
                    </a:cubicBezTo>
                    <a:cubicBezTo>
                      <a:pt x="24098" y="27527"/>
                      <a:pt x="20765" y="29908"/>
                      <a:pt x="20765" y="35624"/>
                    </a:cubicBezTo>
                    <a:cubicBezTo>
                      <a:pt x="20765" y="47720"/>
                      <a:pt x="54293" y="46673"/>
                      <a:pt x="54293" y="70866"/>
                    </a:cubicBezTo>
                    <a:cubicBezTo>
                      <a:pt x="54293" y="83058"/>
                      <a:pt x="47530" y="92488"/>
                      <a:pt x="34480" y="95250"/>
                    </a:cubicBezTo>
                    <a:lnTo>
                      <a:pt x="34480" y="108490"/>
                    </a:lnTo>
                    <a:lnTo>
                      <a:pt x="22193" y="108490"/>
                    </a:lnTo>
                    <a:lnTo>
                      <a:pt x="22193" y="95726"/>
                    </a:ln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223845D-61BB-44D4-9CA5-C80FB86B989C}"/>
                  </a:ext>
                </a:extLst>
              </p:cNvPr>
              <p:cNvSpPr/>
              <p:nvPr/>
            </p:nvSpPr>
            <p:spPr>
              <a:xfrm>
                <a:off x="2503265" y="393191"/>
                <a:ext cx="170878" cy="170878"/>
              </a:xfrm>
              <a:custGeom>
                <a:avLst/>
                <a:gdLst>
                  <a:gd name="connsiteX0" fmla="*/ 85439 w 170878"/>
                  <a:gd name="connsiteY0" fmla="*/ 170879 h 170878"/>
                  <a:gd name="connsiteX1" fmla="*/ 0 w 170878"/>
                  <a:gd name="connsiteY1" fmla="*/ 85439 h 170878"/>
                  <a:gd name="connsiteX2" fmla="*/ 85439 w 170878"/>
                  <a:gd name="connsiteY2" fmla="*/ 0 h 170878"/>
                  <a:gd name="connsiteX3" fmla="*/ 170879 w 170878"/>
                  <a:gd name="connsiteY3" fmla="*/ 85439 h 170878"/>
                  <a:gd name="connsiteX4" fmla="*/ 85439 w 170878"/>
                  <a:gd name="connsiteY4" fmla="*/ 170879 h 170878"/>
                  <a:gd name="connsiteX5" fmla="*/ 85439 w 170878"/>
                  <a:gd name="connsiteY5" fmla="*/ 14287 h 170878"/>
                  <a:gd name="connsiteX6" fmla="*/ 14288 w 170878"/>
                  <a:gd name="connsiteY6" fmla="*/ 85439 h 170878"/>
                  <a:gd name="connsiteX7" fmla="*/ 85439 w 170878"/>
                  <a:gd name="connsiteY7" fmla="*/ 156591 h 170878"/>
                  <a:gd name="connsiteX8" fmla="*/ 156591 w 170878"/>
                  <a:gd name="connsiteY8" fmla="*/ 85439 h 170878"/>
                  <a:gd name="connsiteX9" fmla="*/ 85439 w 170878"/>
                  <a:gd name="connsiteY9" fmla="*/ 14287 h 17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878" h="170878">
                    <a:moveTo>
                      <a:pt x="85439" y="170879"/>
                    </a:moveTo>
                    <a:cubicBezTo>
                      <a:pt x="38386" y="170879"/>
                      <a:pt x="0" y="132588"/>
                      <a:pt x="0" y="85439"/>
                    </a:cubicBezTo>
                    <a:cubicBezTo>
                      <a:pt x="0" y="38290"/>
                      <a:pt x="38291" y="0"/>
                      <a:pt x="85439" y="0"/>
                    </a:cubicBezTo>
                    <a:cubicBezTo>
                      <a:pt x="132588" y="0"/>
                      <a:pt x="170879" y="38290"/>
                      <a:pt x="170879" y="85439"/>
                    </a:cubicBezTo>
                    <a:cubicBezTo>
                      <a:pt x="170879" y="132588"/>
                      <a:pt x="132588" y="170879"/>
                      <a:pt x="85439" y="170879"/>
                    </a:cubicBezTo>
                    <a:close/>
                    <a:moveTo>
                      <a:pt x="85439" y="14287"/>
                    </a:moveTo>
                    <a:cubicBezTo>
                      <a:pt x="46196" y="14287"/>
                      <a:pt x="14288" y="46196"/>
                      <a:pt x="14288" y="85439"/>
                    </a:cubicBezTo>
                    <a:cubicBezTo>
                      <a:pt x="14288" y="124682"/>
                      <a:pt x="46196" y="156591"/>
                      <a:pt x="85439" y="156591"/>
                    </a:cubicBezTo>
                    <a:cubicBezTo>
                      <a:pt x="124682" y="156591"/>
                      <a:pt x="156591" y="124682"/>
                      <a:pt x="156591" y="85439"/>
                    </a:cubicBezTo>
                    <a:cubicBezTo>
                      <a:pt x="156591" y="46196"/>
                      <a:pt x="124682" y="14287"/>
                      <a:pt x="85439" y="14287"/>
                    </a:cubicBezTo>
                    <a:close/>
                  </a:path>
                </a:pathLst>
              </a:custGeom>
              <a:grp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C1C6B2B6-3D0C-4CDC-9636-98365C752B98}"/>
                </a:ext>
              </a:extLst>
            </p:cNvPr>
            <p:cNvSpPr/>
            <p:nvPr/>
          </p:nvSpPr>
          <p:spPr>
            <a:xfrm>
              <a:off x="2350579" y="364235"/>
              <a:ext cx="476440" cy="228885"/>
            </a:xfrm>
            <a:custGeom>
              <a:avLst/>
              <a:gdLst>
                <a:gd name="connsiteX0" fmla="*/ 428911 w 476440"/>
                <a:gd name="connsiteY0" fmla="*/ 228886 h 228885"/>
                <a:gd name="connsiteX1" fmla="*/ 47435 w 476440"/>
                <a:gd name="connsiteY1" fmla="*/ 228886 h 228885"/>
                <a:gd name="connsiteX2" fmla="*/ 0 w 476440"/>
                <a:gd name="connsiteY2" fmla="*/ 181451 h 228885"/>
                <a:gd name="connsiteX3" fmla="*/ 0 w 476440"/>
                <a:gd name="connsiteY3" fmla="*/ 47435 h 228885"/>
                <a:gd name="connsiteX4" fmla="*/ 47435 w 476440"/>
                <a:gd name="connsiteY4" fmla="*/ 0 h 228885"/>
                <a:gd name="connsiteX5" fmla="*/ 429006 w 476440"/>
                <a:gd name="connsiteY5" fmla="*/ 0 h 228885"/>
                <a:gd name="connsiteX6" fmla="*/ 476441 w 476440"/>
                <a:gd name="connsiteY6" fmla="*/ 47435 h 228885"/>
                <a:gd name="connsiteX7" fmla="*/ 476441 w 476440"/>
                <a:gd name="connsiteY7" fmla="*/ 181451 h 228885"/>
                <a:gd name="connsiteX8" fmla="*/ 428911 w 476440"/>
                <a:gd name="connsiteY8" fmla="*/ 228886 h 228885"/>
                <a:gd name="connsiteX9" fmla="*/ 47435 w 476440"/>
                <a:gd name="connsiteY9" fmla="*/ 14192 h 228885"/>
                <a:gd name="connsiteX10" fmla="*/ 14288 w 476440"/>
                <a:gd name="connsiteY10" fmla="*/ 47339 h 228885"/>
                <a:gd name="connsiteX11" fmla="*/ 14288 w 476440"/>
                <a:gd name="connsiteY11" fmla="*/ 181356 h 228885"/>
                <a:gd name="connsiteX12" fmla="*/ 47435 w 476440"/>
                <a:gd name="connsiteY12" fmla="*/ 214503 h 228885"/>
                <a:gd name="connsiteX13" fmla="*/ 429006 w 476440"/>
                <a:gd name="connsiteY13" fmla="*/ 214503 h 228885"/>
                <a:gd name="connsiteX14" fmla="*/ 462153 w 476440"/>
                <a:gd name="connsiteY14" fmla="*/ 181356 h 228885"/>
                <a:gd name="connsiteX15" fmla="*/ 462153 w 476440"/>
                <a:gd name="connsiteY15" fmla="*/ 47435 h 228885"/>
                <a:gd name="connsiteX16" fmla="*/ 429006 w 476440"/>
                <a:gd name="connsiteY16" fmla="*/ 14288 h 228885"/>
                <a:gd name="connsiteX17" fmla="*/ 47435 w 476440"/>
                <a:gd name="connsiteY17" fmla="*/ 14288 h 2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440" h="228885">
                  <a:moveTo>
                    <a:pt x="428911" y="228886"/>
                  </a:moveTo>
                  <a:lnTo>
                    <a:pt x="47435" y="228886"/>
                  </a:lnTo>
                  <a:cubicBezTo>
                    <a:pt x="21241" y="228886"/>
                    <a:pt x="0" y="207550"/>
                    <a:pt x="0" y="181451"/>
                  </a:cubicBezTo>
                  <a:lnTo>
                    <a:pt x="0" y="47435"/>
                  </a:lnTo>
                  <a:cubicBezTo>
                    <a:pt x="0" y="21241"/>
                    <a:pt x="21336" y="0"/>
                    <a:pt x="47435" y="0"/>
                  </a:cubicBezTo>
                  <a:lnTo>
                    <a:pt x="429006" y="0"/>
                  </a:lnTo>
                  <a:cubicBezTo>
                    <a:pt x="455200" y="0"/>
                    <a:pt x="476441" y="21336"/>
                    <a:pt x="476441" y="47435"/>
                  </a:cubicBezTo>
                  <a:lnTo>
                    <a:pt x="476441" y="181451"/>
                  </a:lnTo>
                  <a:cubicBezTo>
                    <a:pt x="476441" y="207645"/>
                    <a:pt x="455105" y="228886"/>
                    <a:pt x="428911" y="228886"/>
                  </a:cubicBezTo>
                  <a:close/>
                  <a:moveTo>
                    <a:pt x="47435" y="14192"/>
                  </a:moveTo>
                  <a:cubicBezTo>
                    <a:pt x="29147" y="14192"/>
                    <a:pt x="14288" y="29051"/>
                    <a:pt x="14288" y="47339"/>
                  </a:cubicBezTo>
                  <a:lnTo>
                    <a:pt x="14288" y="181356"/>
                  </a:lnTo>
                  <a:cubicBezTo>
                    <a:pt x="14288" y="199644"/>
                    <a:pt x="29147" y="214503"/>
                    <a:pt x="47435" y="214503"/>
                  </a:cubicBezTo>
                  <a:lnTo>
                    <a:pt x="429006" y="214503"/>
                  </a:lnTo>
                  <a:cubicBezTo>
                    <a:pt x="447294" y="214503"/>
                    <a:pt x="462153" y="199644"/>
                    <a:pt x="462153" y="181356"/>
                  </a:cubicBezTo>
                  <a:lnTo>
                    <a:pt x="462153" y="47435"/>
                  </a:lnTo>
                  <a:cubicBezTo>
                    <a:pt x="462153" y="29146"/>
                    <a:pt x="447294" y="14288"/>
                    <a:pt x="429006" y="14288"/>
                  </a:cubicBezTo>
                  <a:lnTo>
                    <a:pt x="47435" y="14288"/>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B765BD0-0D3D-4EC7-9728-DF16EEF80D54}"/>
                </a:ext>
              </a:extLst>
            </p:cNvPr>
            <p:cNvSpPr/>
            <p:nvPr/>
          </p:nvSpPr>
          <p:spPr>
            <a:xfrm>
              <a:off x="2728722" y="471391"/>
              <a:ext cx="21145" cy="14287"/>
            </a:xfrm>
            <a:custGeom>
              <a:avLst/>
              <a:gdLst>
                <a:gd name="connsiteX0" fmla="*/ 0 w 21145"/>
                <a:gd name="connsiteY0" fmla="*/ 0 h 14287"/>
                <a:gd name="connsiteX1" fmla="*/ 21146 w 21145"/>
                <a:gd name="connsiteY1" fmla="*/ 0 h 14287"/>
                <a:gd name="connsiteX2" fmla="*/ 21146 w 21145"/>
                <a:gd name="connsiteY2" fmla="*/ 14288 h 14287"/>
                <a:gd name="connsiteX3" fmla="*/ 0 w 21145"/>
                <a:gd name="connsiteY3" fmla="*/ 14288 h 14287"/>
              </a:gdLst>
              <a:ahLst/>
              <a:cxnLst>
                <a:cxn ang="0">
                  <a:pos x="connsiteX0" y="connsiteY0"/>
                </a:cxn>
                <a:cxn ang="0">
                  <a:pos x="connsiteX1" y="connsiteY1"/>
                </a:cxn>
                <a:cxn ang="0">
                  <a:pos x="connsiteX2" y="connsiteY2"/>
                </a:cxn>
                <a:cxn ang="0">
                  <a:pos x="connsiteX3" y="connsiteY3"/>
                </a:cxn>
              </a:cxnLst>
              <a:rect l="l" t="t" r="r" b="b"/>
              <a:pathLst>
                <a:path w="21145" h="14287">
                  <a:moveTo>
                    <a:pt x="0" y="0"/>
                  </a:moveTo>
                  <a:lnTo>
                    <a:pt x="21146" y="0"/>
                  </a:lnTo>
                  <a:lnTo>
                    <a:pt x="21146" y="14288"/>
                  </a:lnTo>
                  <a:lnTo>
                    <a:pt x="0" y="14288"/>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68BE6EB-2AA2-4026-844B-8BD2092D5CB9}"/>
                </a:ext>
              </a:extLst>
            </p:cNvPr>
            <p:cNvSpPr/>
            <p:nvPr/>
          </p:nvSpPr>
          <p:spPr>
            <a:xfrm>
              <a:off x="2426970" y="471391"/>
              <a:ext cx="21145" cy="14287"/>
            </a:xfrm>
            <a:custGeom>
              <a:avLst/>
              <a:gdLst>
                <a:gd name="connsiteX0" fmla="*/ 0 w 21145"/>
                <a:gd name="connsiteY0" fmla="*/ 0 h 14287"/>
                <a:gd name="connsiteX1" fmla="*/ 21146 w 21145"/>
                <a:gd name="connsiteY1" fmla="*/ 0 h 14287"/>
                <a:gd name="connsiteX2" fmla="*/ 21146 w 21145"/>
                <a:gd name="connsiteY2" fmla="*/ 14288 h 14287"/>
                <a:gd name="connsiteX3" fmla="*/ 0 w 21145"/>
                <a:gd name="connsiteY3" fmla="*/ 14288 h 14287"/>
              </a:gdLst>
              <a:ahLst/>
              <a:cxnLst>
                <a:cxn ang="0">
                  <a:pos x="connsiteX0" y="connsiteY0"/>
                </a:cxn>
                <a:cxn ang="0">
                  <a:pos x="connsiteX1" y="connsiteY1"/>
                </a:cxn>
                <a:cxn ang="0">
                  <a:pos x="connsiteX2" y="connsiteY2"/>
                </a:cxn>
                <a:cxn ang="0">
                  <a:pos x="connsiteX3" y="connsiteY3"/>
                </a:cxn>
              </a:cxnLst>
              <a:rect l="l" t="t" r="r" b="b"/>
              <a:pathLst>
                <a:path w="21145" h="14287">
                  <a:moveTo>
                    <a:pt x="0" y="0"/>
                  </a:moveTo>
                  <a:lnTo>
                    <a:pt x="21146" y="0"/>
                  </a:lnTo>
                  <a:lnTo>
                    <a:pt x="21146" y="14288"/>
                  </a:lnTo>
                  <a:lnTo>
                    <a:pt x="0" y="14288"/>
                  </a:lnTo>
                  <a:close/>
                </a:path>
              </a:pathLst>
            </a:custGeom>
            <a:grpFill/>
            <a:ln w="9525" cap="flat">
              <a:noFill/>
              <a:prstDash val="solid"/>
              <a:miter/>
            </a:ln>
          </p:spPr>
          <p:txBody>
            <a:bodyPr rtlCol="0" anchor="ctr"/>
            <a:lstStyle/>
            <a:p>
              <a:endParaRPr lang="en-US"/>
            </a:p>
          </p:txBody>
        </p:sp>
        <p:grpSp>
          <p:nvGrpSpPr>
            <p:cNvPr id="72" name="Graphic 1">
              <a:extLst>
                <a:ext uri="{FF2B5EF4-FFF2-40B4-BE49-F238E27FC236}">
                  <a16:creationId xmlns:a16="http://schemas.microsoft.com/office/drawing/2014/main" id="{0D3621EF-0F21-4E79-9B38-F69E2E948D00}"/>
                </a:ext>
              </a:extLst>
            </p:cNvPr>
            <p:cNvGrpSpPr/>
            <p:nvPr/>
          </p:nvGrpSpPr>
          <p:grpSpPr>
            <a:xfrm>
              <a:off x="2303716" y="119538"/>
              <a:ext cx="571118" cy="215360"/>
              <a:chOff x="2303716" y="119538"/>
              <a:chExt cx="571118" cy="215360"/>
            </a:xfrm>
            <a:grpFill/>
          </p:grpSpPr>
          <p:sp>
            <p:nvSpPr>
              <p:cNvPr id="74" name="Freeform: Shape 73">
                <a:extLst>
                  <a:ext uri="{FF2B5EF4-FFF2-40B4-BE49-F238E27FC236}">
                    <a16:creationId xmlns:a16="http://schemas.microsoft.com/office/drawing/2014/main" id="{8AFA3167-2D64-40B5-A1A6-D528C629E8AF}"/>
                  </a:ext>
                </a:extLst>
              </p:cNvPr>
              <p:cNvSpPr/>
              <p:nvPr/>
            </p:nvSpPr>
            <p:spPr>
              <a:xfrm>
                <a:off x="2303716" y="119538"/>
                <a:ext cx="571118" cy="215360"/>
              </a:xfrm>
              <a:custGeom>
                <a:avLst/>
                <a:gdLst>
                  <a:gd name="connsiteX0" fmla="*/ 16764 w 571118"/>
                  <a:gd name="connsiteY0" fmla="*/ 215360 h 215360"/>
                  <a:gd name="connsiteX1" fmla="*/ 0 w 571118"/>
                  <a:gd name="connsiteY1" fmla="*/ 164211 h 215360"/>
                  <a:gd name="connsiteX2" fmla="*/ 503968 w 571118"/>
                  <a:gd name="connsiteY2" fmla="*/ 0 h 215360"/>
                  <a:gd name="connsiteX3" fmla="*/ 571119 w 571118"/>
                  <a:gd name="connsiteY3" fmla="*/ 206216 h 215360"/>
                  <a:gd name="connsiteX4" fmla="*/ 557594 w 571118"/>
                  <a:gd name="connsiteY4" fmla="*/ 210693 h 215360"/>
                  <a:gd name="connsiteX5" fmla="*/ 494824 w 571118"/>
                  <a:gd name="connsiteY5" fmla="*/ 18002 h 215360"/>
                  <a:gd name="connsiteX6" fmla="*/ 18098 w 571118"/>
                  <a:gd name="connsiteY6" fmla="*/ 173355 h 215360"/>
                  <a:gd name="connsiteX7" fmla="*/ 30290 w 571118"/>
                  <a:gd name="connsiteY7" fmla="*/ 210979 h 2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118" h="215360">
                    <a:moveTo>
                      <a:pt x="16764" y="215360"/>
                    </a:moveTo>
                    <a:lnTo>
                      <a:pt x="0" y="164211"/>
                    </a:lnTo>
                    <a:lnTo>
                      <a:pt x="503968" y="0"/>
                    </a:lnTo>
                    <a:lnTo>
                      <a:pt x="571119" y="206216"/>
                    </a:lnTo>
                    <a:lnTo>
                      <a:pt x="557594" y="210693"/>
                    </a:lnTo>
                    <a:lnTo>
                      <a:pt x="494824" y="18002"/>
                    </a:lnTo>
                    <a:lnTo>
                      <a:pt x="18098" y="173355"/>
                    </a:lnTo>
                    <a:lnTo>
                      <a:pt x="30290" y="210979"/>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95F5AC5-9E9C-4566-8F80-247DDA16711D}"/>
                  </a:ext>
                </a:extLst>
              </p:cNvPr>
              <p:cNvSpPr/>
              <p:nvPr/>
            </p:nvSpPr>
            <p:spPr>
              <a:xfrm>
                <a:off x="2519933" y="258539"/>
                <a:ext cx="162115" cy="75597"/>
              </a:xfrm>
              <a:custGeom>
                <a:avLst/>
                <a:gdLst>
                  <a:gd name="connsiteX0" fmla="*/ 147733 w 162115"/>
                  <a:gd name="connsiteY0" fmla="*/ 75597 h 75597"/>
                  <a:gd name="connsiteX1" fmla="*/ 144685 w 162115"/>
                  <a:gd name="connsiteY1" fmla="*/ 60643 h 75597"/>
                  <a:gd name="connsiteX2" fmla="*/ 111347 w 162115"/>
                  <a:gd name="connsiteY2" fmla="*/ 21591 h 75597"/>
                  <a:gd name="connsiteX3" fmla="*/ 60198 w 162115"/>
                  <a:gd name="connsiteY3" fmla="*/ 17590 h 75597"/>
                  <a:gd name="connsiteX4" fmla="*/ 14192 w 162115"/>
                  <a:gd name="connsiteY4" fmla="*/ 74835 h 75597"/>
                  <a:gd name="connsiteX5" fmla="*/ 0 w 162115"/>
                  <a:gd name="connsiteY5" fmla="*/ 73407 h 75597"/>
                  <a:gd name="connsiteX6" fmla="*/ 55817 w 162115"/>
                  <a:gd name="connsiteY6" fmla="*/ 4065 h 75597"/>
                  <a:gd name="connsiteX7" fmla="*/ 117919 w 162115"/>
                  <a:gd name="connsiteY7" fmla="*/ 8922 h 75597"/>
                  <a:gd name="connsiteX8" fmla="*/ 158401 w 162115"/>
                  <a:gd name="connsiteY8" fmla="*/ 56262 h 75597"/>
                  <a:gd name="connsiteX9" fmla="*/ 162116 w 162115"/>
                  <a:gd name="connsiteY9" fmla="*/ 74359 h 75597"/>
                  <a:gd name="connsiteX10" fmla="*/ 147733 w 162115"/>
                  <a:gd name="connsiteY10" fmla="*/ 75597 h 7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75597">
                    <a:moveTo>
                      <a:pt x="147733" y="75597"/>
                    </a:moveTo>
                    <a:cubicBezTo>
                      <a:pt x="147257" y="70549"/>
                      <a:pt x="146304" y="65501"/>
                      <a:pt x="144685" y="60643"/>
                    </a:cubicBezTo>
                    <a:cubicBezTo>
                      <a:pt x="139160" y="43593"/>
                      <a:pt x="127254" y="29782"/>
                      <a:pt x="111347" y="21591"/>
                    </a:cubicBezTo>
                    <a:cubicBezTo>
                      <a:pt x="95345" y="13494"/>
                      <a:pt x="77248" y="12066"/>
                      <a:pt x="60198" y="17590"/>
                    </a:cubicBezTo>
                    <a:cubicBezTo>
                      <a:pt x="34862" y="25877"/>
                      <a:pt x="16859" y="48261"/>
                      <a:pt x="14192" y="74835"/>
                    </a:cubicBezTo>
                    <a:lnTo>
                      <a:pt x="0" y="73407"/>
                    </a:lnTo>
                    <a:cubicBezTo>
                      <a:pt x="3143" y="41212"/>
                      <a:pt x="25051" y="14066"/>
                      <a:pt x="55817" y="4065"/>
                    </a:cubicBezTo>
                    <a:cubicBezTo>
                      <a:pt x="76486" y="-2698"/>
                      <a:pt x="98489" y="-984"/>
                      <a:pt x="117919" y="8922"/>
                    </a:cubicBezTo>
                    <a:cubicBezTo>
                      <a:pt x="137255" y="18733"/>
                      <a:pt x="151638" y="35592"/>
                      <a:pt x="158401" y="56262"/>
                    </a:cubicBezTo>
                    <a:cubicBezTo>
                      <a:pt x="160306" y="62167"/>
                      <a:pt x="161544" y="68263"/>
                      <a:pt x="162116" y="74359"/>
                    </a:cubicBezTo>
                    <a:lnTo>
                      <a:pt x="147733" y="75597"/>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67B0B-B7C7-43AE-982D-DDA63FC2790E}"/>
                  </a:ext>
                </a:extLst>
              </p:cNvPr>
              <p:cNvSpPr/>
              <p:nvPr/>
            </p:nvSpPr>
            <p:spPr>
              <a:xfrm>
                <a:off x="2364485" y="178733"/>
                <a:ext cx="470439" cy="155403"/>
              </a:xfrm>
              <a:custGeom>
                <a:avLst/>
                <a:gdLst>
                  <a:gd name="connsiteX0" fmla="*/ 14192 w 470439"/>
                  <a:gd name="connsiteY0" fmla="*/ 155403 h 155403"/>
                  <a:gd name="connsiteX1" fmla="*/ 0 w 470439"/>
                  <a:gd name="connsiteY1" fmla="*/ 154165 h 155403"/>
                  <a:gd name="connsiteX2" fmla="*/ 32576 w 470439"/>
                  <a:gd name="connsiteY2" fmla="*/ 113017 h 155403"/>
                  <a:gd name="connsiteX3" fmla="*/ 372523 w 470439"/>
                  <a:gd name="connsiteY3" fmla="*/ 2337 h 155403"/>
                  <a:gd name="connsiteX4" fmla="*/ 432340 w 470439"/>
                  <a:gd name="connsiteY4" fmla="*/ 32721 h 155403"/>
                  <a:gd name="connsiteX5" fmla="*/ 470440 w 470439"/>
                  <a:gd name="connsiteY5" fmla="*/ 149593 h 155403"/>
                  <a:gd name="connsiteX6" fmla="*/ 456819 w 470439"/>
                  <a:gd name="connsiteY6" fmla="*/ 153975 h 155403"/>
                  <a:gd name="connsiteX7" fmla="*/ 418719 w 470439"/>
                  <a:gd name="connsiteY7" fmla="*/ 37103 h 155403"/>
                  <a:gd name="connsiteX8" fmla="*/ 376904 w 470439"/>
                  <a:gd name="connsiteY8" fmla="*/ 15862 h 155403"/>
                  <a:gd name="connsiteX9" fmla="*/ 37052 w 470439"/>
                  <a:gd name="connsiteY9" fmla="*/ 126638 h 155403"/>
                  <a:gd name="connsiteX10" fmla="*/ 14192 w 470439"/>
                  <a:gd name="connsiteY10" fmla="*/ 155403 h 15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439" h="155403">
                    <a:moveTo>
                      <a:pt x="14192" y="155403"/>
                    </a:moveTo>
                    <a:lnTo>
                      <a:pt x="0" y="154165"/>
                    </a:lnTo>
                    <a:cubicBezTo>
                      <a:pt x="1619" y="135115"/>
                      <a:pt x="14383" y="119018"/>
                      <a:pt x="32576" y="113017"/>
                    </a:cubicBezTo>
                    <a:lnTo>
                      <a:pt x="372523" y="2337"/>
                    </a:lnTo>
                    <a:cubicBezTo>
                      <a:pt x="397383" y="-5760"/>
                      <a:pt x="424244" y="7861"/>
                      <a:pt x="432340" y="32721"/>
                    </a:cubicBezTo>
                    <a:lnTo>
                      <a:pt x="470440" y="149593"/>
                    </a:lnTo>
                    <a:lnTo>
                      <a:pt x="456819" y="153975"/>
                    </a:lnTo>
                    <a:lnTo>
                      <a:pt x="418719" y="37103"/>
                    </a:lnTo>
                    <a:cubicBezTo>
                      <a:pt x="413004" y="19672"/>
                      <a:pt x="394240" y="10147"/>
                      <a:pt x="376904" y="15862"/>
                    </a:cubicBezTo>
                    <a:lnTo>
                      <a:pt x="37052" y="126638"/>
                    </a:lnTo>
                    <a:cubicBezTo>
                      <a:pt x="24289" y="130829"/>
                      <a:pt x="15335" y="142068"/>
                      <a:pt x="14192" y="155403"/>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5C358D3-C172-44C4-8C39-098C79C71B87}"/>
                  </a:ext>
                </a:extLst>
              </p:cNvPr>
              <p:cNvSpPr/>
              <p:nvPr/>
            </p:nvSpPr>
            <p:spPr>
              <a:xfrm rot="-1083593">
                <a:off x="2726429" y="288483"/>
                <a:ext cx="20097" cy="14287"/>
              </a:xfrm>
              <a:custGeom>
                <a:avLst/>
                <a:gdLst>
                  <a:gd name="connsiteX0" fmla="*/ 0 w 20097"/>
                  <a:gd name="connsiteY0" fmla="*/ 0 h 14287"/>
                  <a:gd name="connsiteX1" fmla="*/ 20097 w 20097"/>
                  <a:gd name="connsiteY1" fmla="*/ 0 h 14287"/>
                  <a:gd name="connsiteX2" fmla="*/ 20097 w 20097"/>
                  <a:gd name="connsiteY2" fmla="*/ 14287 h 14287"/>
                  <a:gd name="connsiteX3" fmla="*/ 0 w 20097"/>
                  <a:gd name="connsiteY3" fmla="*/ 14287 h 14287"/>
                </a:gdLst>
                <a:ahLst/>
                <a:cxnLst>
                  <a:cxn ang="0">
                    <a:pos x="connsiteX0" y="connsiteY0"/>
                  </a:cxn>
                  <a:cxn ang="0">
                    <a:pos x="connsiteX1" y="connsiteY1"/>
                  </a:cxn>
                  <a:cxn ang="0">
                    <a:pos x="connsiteX2" y="connsiteY2"/>
                  </a:cxn>
                  <a:cxn ang="0">
                    <a:pos x="connsiteX3" y="connsiteY3"/>
                  </a:cxn>
                </a:cxnLst>
                <a:rect l="l" t="t" r="r" b="b"/>
                <a:pathLst>
                  <a:path w="20097" h="14287">
                    <a:moveTo>
                      <a:pt x="0" y="0"/>
                    </a:moveTo>
                    <a:lnTo>
                      <a:pt x="20097" y="0"/>
                    </a:lnTo>
                    <a:lnTo>
                      <a:pt x="20097" y="14287"/>
                    </a:lnTo>
                    <a:lnTo>
                      <a:pt x="0" y="14287"/>
                    </a:lnTo>
                    <a:close/>
                  </a:path>
                </a:pathLst>
              </a:custGeom>
              <a:grp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CEE18FCB-4A40-4E23-B2E2-8DA410793EB8}"/>
                </a:ext>
              </a:extLst>
            </p:cNvPr>
            <p:cNvSpPr/>
            <p:nvPr/>
          </p:nvSpPr>
          <p:spPr>
            <a:xfrm>
              <a:off x="2570983" y="289368"/>
              <a:ext cx="43057" cy="44196"/>
            </a:xfrm>
            <a:custGeom>
              <a:avLst/>
              <a:gdLst>
                <a:gd name="connsiteX0" fmla="*/ 17340 w 43057"/>
                <a:gd name="connsiteY0" fmla="*/ 36195 h 44196"/>
                <a:gd name="connsiteX1" fmla="*/ 23436 w 43057"/>
                <a:gd name="connsiteY1" fmla="*/ 26099 h 44196"/>
                <a:gd name="connsiteX2" fmla="*/ 37723 w 43057"/>
                <a:gd name="connsiteY2" fmla="*/ 27718 h 44196"/>
                <a:gd name="connsiteX3" fmla="*/ 43057 w 43057"/>
                <a:gd name="connsiteY3" fmla="*/ 15335 h 44196"/>
                <a:gd name="connsiteX4" fmla="*/ 22959 w 43057"/>
                <a:gd name="connsiteY4" fmla="*/ 11525 h 44196"/>
                <a:gd name="connsiteX5" fmla="*/ 19149 w 43057"/>
                <a:gd name="connsiteY5" fmla="*/ 0 h 44196"/>
                <a:gd name="connsiteX6" fmla="*/ 8005 w 43057"/>
                <a:gd name="connsiteY6" fmla="*/ 3620 h 44196"/>
                <a:gd name="connsiteX7" fmla="*/ 11815 w 43057"/>
                <a:gd name="connsiteY7" fmla="*/ 15431 h 44196"/>
                <a:gd name="connsiteX8" fmla="*/ 1338 w 43057"/>
                <a:gd name="connsiteY8" fmla="*/ 42291 h 44196"/>
                <a:gd name="connsiteX9" fmla="*/ 2195 w 43057"/>
                <a:gd name="connsiteY9" fmla="*/ 44196 h 44196"/>
                <a:gd name="connsiteX10" fmla="*/ 41628 w 43057"/>
                <a:gd name="connsiteY10" fmla="*/ 44196 h 44196"/>
                <a:gd name="connsiteX11" fmla="*/ 17340 w 43057"/>
                <a:gd name="connsiteY11" fmla="*/ 36195 h 4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057" h="44196">
                  <a:moveTo>
                    <a:pt x="17340" y="36195"/>
                  </a:moveTo>
                  <a:cubicBezTo>
                    <a:pt x="15625" y="31052"/>
                    <a:pt x="17911" y="27908"/>
                    <a:pt x="23436" y="26099"/>
                  </a:cubicBezTo>
                  <a:cubicBezTo>
                    <a:pt x="28198" y="24575"/>
                    <a:pt x="32389" y="25337"/>
                    <a:pt x="37723" y="27718"/>
                  </a:cubicBezTo>
                  <a:lnTo>
                    <a:pt x="43057" y="15335"/>
                  </a:lnTo>
                  <a:cubicBezTo>
                    <a:pt x="37056" y="12097"/>
                    <a:pt x="30579" y="10192"/>
                    <a:pt x="22959" y="11525"/>
                  </a:cubicBezTo>
                  <a:lnTo>
                    <a:pt x="19149" y="0"/>
                  </a:lnTo>
                  <a:lnTo>
                    <a:pt x="8005" y="3620"/>
                  </a:lnTo>
                  <a:lnTo>
                    <a:pt x="11815" y="15431"/>
                  </a:lnTo>
                  <a:cubicBezTo>
                    <a:pt x="1814" y="21146"/>
                    <a:pt x="-2377" y="31052"/>
                    <a:pt x="1338" y="42291"/>
                  </a:cubicBezTo>
                  <a:cubicBezTo>
                    <a:pt x="1528" y="42958"/>
                    <a:pt x="1909" y="43625"/>
                    <a:pt x="2195" y="44196"/>
                  </a:cubicBezTo>
                  <a:lnTo>
                    <a:pt x="41628" y="44196"/>
                  </a:lnTo>
                  <a:cubicBezTo>
                    <a:pt x="31151" y="41434"/>
                    <a:pt x="19435" y="42672"/>
                    <a:pt x="17340" y="36195"/>
                  </a:cubicBezTo>
                  <a:close/>
                </a:path>
              </a:pathLst>
            </a:custGeom>
            <a:grpFill/>
            <a:ln w="9525" cap="flat">
              <a:noFill/>
              <a:prstDash val="solid"/>
              <a:miter/>
            </a:ln>
          </p:spPr>
          <p:txBody>
            <a:bodyPr rtlCol="0" anchor="ctr"/>
            <a:lstStyle/>
            <a:p>
              <a:endParaRPr lang="en-US"/>
            </a:p>
          </p:txBody>
        </p:sp>
      </p:grpSp>
      <p:grpSp>
        <p:nvGrpSpPr>
          <p:cNvPr id="80" name="Graphic 1">
            <a:extLst>
              <a:ext uri="{FF2B5EF4-FFF2-40B4-BE49-F238E27FC236}">
                <a16:creationId xmlns:a16="http://schemas.microsoft.com/office/drawing/2014/main" id="{2B58BF22-1DB6-41A1-AF90-52A32391812C}"/>
              </a:ext>
            </a:extLst>
          </p:cNvPr>
          <p:cNvGrpSpPr/>
          <p:nvPr/>
        </p:nvGrpSpPr>
        <p:grpSpPr>
          <a:xfrm>
            <a:off x="8553483" y="1714190"/>
            <a:ext cx="674729" cy="802248"/>
            <a:chOff x="5401913" y="5168836"/>
            <a:chExt cx="477774" cy="568071"/>
          </a:xfrm>
          <a:solidFill>
            <a:schemeClr val="accent1"/>
          </a:solidFill>
        </p:grpSpPr>
        <p:grpSp>
          <p:nvGrpSpPr>
            <p:cNvPr id="81" name="Graphic 1">
              <a:extLst>
                <a:ext uri="{FF2B5EF4-FFF2-40B4-BE49-F238E27FC236}">
                  <a16:creationId xmlns:a16="http://schemas.microsoft.com/office/drawing/2014/main" id="{8956054D-0E2B-4707-9722-496B79EF00EC}"/>
                </a:ext>
              </a:extLst>
            </p:cNvPr>
            <p:cNvGrpSpPr/>
            <p:nvPr/>
          </p:nvGrpSpPr>
          <p:grpSpPr>
            <a:xfrm>
              <a:off x="5401913" y="5252942"/>
              <a:ext cx="150494" cy="482822"/>
              <a:chOff x="5401913" y="5252942"/>
              <a:chExt cx="150494" cy="482822"/>
            </a:xfrm>
            <a:grpFill/>
          </p:grpSpPr>
          <p:sp>
            <p:nvSpPr>
              <p:cNvPr id="91" name="Freeform: Shape 90">
                <a:extLst>
                  <a:ext uri="{FF2B5EF4-FFF2-40B4-BE49-F238E27FC236}">
                    <a16:creationId xmlns:a16="http://schemas.microsoft.com/office/drawing/2014/main" id="{1CB67321-41E5-422F-85A9-24FC1ECE8667}"/>
                  </a:ext>
                </a:extLst>
              </p:cNvPr>
              <p:cNvSpPr/>
              <p:nvPr/>
            </p:nvSpPr>
            <p:spPr>
              <a:xfrm>
                <a:off x="5446966" y="5252942"/>
                <a:ext cx="49815" cy="100774"/>
              </a:xfrm>
              <a:custGeom>
                <a:avLst/>
                <a:gdLst>
                  <a:gd name="connsiteX0" fmla="*/ 49816 w 49815"/>
                  <a:gd name="connsiteY0" fmla="*/ 100775 h 100774"/>
                  <a:gd name="connsiteX1" fmla="*/ 0 w 49815"/>
                  <a:gd name="connsiteY1" fmla="*/ 40672 h 100774"/>
                  <a:gd name="connsiteX2" fmla="*/ 22860 w 49815"/>
                  <a:gd name="connsiteY2" fmla="*/ 0 h 100774"/>
                  <a:gd name="connsiteX3" fmla="*/ 30290 w 49815"/>
                  <a:gd name="connsiteY3" fmla="*/ 12192 h 100774"/>
                  <a:gd name="connsiteX4" fmla="*/ 14288 w 49815"/>
                  <a:gd name="connsiteY4" fmla="*/ 40577 h 100774"/>
                  <a:gd name="connsiteX5" fmla="*/ 49816 w 49815"/>
                  <a:gd name="connsiteY5" fmla="*/ 86392 h 100774"/>
                  <a:gd name="connsiteX6" fmla="*/ 49816 w 49815"/>
                  <a:gd name="connsiteY6" fmla="*/ 100775 h 10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15" h="100774">
                    <a:moveTo>
                      <a:pt x="49816" y="100775"/>
                    </a:moveTo>
                    <a:cubicBezTo>
                      <a:pt x="18955" y="100775"/>
                      <a:pt x="0" y="65723"/>
                      <a:pt x="0" y="40672"/>
                    </a:cubicBezTo>
                    <a:cubicBezTo>
                      <a:pt x="0" y="23908"/>
                      <a:pt x="8573" y="8763"/>
                      <a:pt x="22860" y="0"/>
                    </a:cubicBezTo>
                    <a:lnTo>
                      <a:pt x="30290" y="12192"/>
                    </a:lnTo>
                    <a:cubicBezTo>
                      <a:pt x="20288" y="18288"/>
                      <a:pt x="14288" y="28861"/>
                      <a:pt x="14288" y="40577"/>
                    </a:cubicBezTo>
                    <a:cubicBezTo>
                      <a:pt x="14288" y="58864"/>
                      <a:pt x="28480" y="86392"/>
                      <a:pt x="49816" y="86392"/>
                    </a:cubicBezTo>
                    <a:lnTo>
                      <a:pt x="49816" y="100775"/>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99CC436-1225-4E44-AE59-5DADD4F96C99}"/>
                  </a:ext>
                </a:extLst>
              </p:cNvPr>
              <p:cNvSpPr/>
              <p:nvPr/>
            </p:nvSpPr>
            <p:spPr>
              <a:xfrm>
                <a:off x="5487352" y="5537835"/>
                <a:ext cx="65055" cy="197929"/>
              </a:xfrm>
              <a:custGeom>
                <a:avLst/>
                <a:gdLst>
                  <a:gd name="connsiteX0" fmla="*/ 0 w 65055"/>
                  <a:gd name="connsiteY0" fmla="*/ 197929 h 197929"/>
                  <a:gd name="connsiteX1" fmla="*/ 0 w 65055"/>
                  <a:gd name="connsiteY1" fmla="*/ 0 h 197929"/>
                  <a:gd name="connsiteX2" fmla="*/ 14288 w 65055"/>
                  <a:gd name="connsiteY2" fmla="*/ 0 h 197929"/>
                  <a:gd name="connsiteX3" fmla="*/ 14288 w 65055"/>
                  <a:gd name="connsiteY3" fmla="*/ 182785 h 197929"/>
                  <a:gd name="connsiteX4" fmla="*/ 42481 w 65055"/>
                  <a:gd name="connsiteY4" fmla="*/ 181260 h 197929"/>
                  <a:gd name="connsiteX5" fmla="*/ 50768 w 65055"/>
                  <a:gd name="connsiteY5" fmla="*/ 173355 h 197929"/>
                  <a:gd name="connsiteX6" fmla="*/ 50768 w 65055"/>
                  <a:gd name="connsiteY6" fmla="*/ 19716 h 197929"/>
                  <a:gd name="connsiteX7" fmla="*/ 65056 w 65055"/>
                  <a:gd name="connsiteY7" fmla="*/ 19716 h 197929"/>
                  <a:gd name="connsiteX8" fmla="*/ 65056 w 65055"/>
                  <a:gd name="connsiteY8" fmla="*/ 173355 h 197929"/>
                  <a:gd name="connsiteX9" fmla="*/ 42863 w 65055"/>
                  <a:gd name="connsiteY9" fmla="*/ 195548 h 197929"/>
                  <a:gd name="connsiteX10" fmla="*/ 0 w 65055"/>
                  <a:gd name="connsiteY10" fmla="*/ 197929 h 19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55" h="197929">
                    <a:moveTo>
                      <a:pt x="0" y="197929"/>
                    </a:moveTo>
                    <a:lnTo>
                      <a:pt x="0" y="0"/>
                    </a:lnTo>
                    <a:lnTo>
                      <a:pt x="14288" y="0"/>
                    </a:lnTo>
                    <a:lnTo>
                      <a:pt x="14288" y="182785"/>
                    </a:lnTo>
                    <a:lnTo>
                      <a:pt x="42481" y="181260"/>
                    </a:lnTo>
                    <a:cubicBezTo>
                      <a:pt x="47244" y="181260"/>
                      <a:pt x="50768" y="177736"/>
                      <a:pt x="50768" y="173355"/>
                    </a:cubicBezTo>
                    <a:lnTo>
                      <a:pt x="50768" y="19716"/>
                    </a:lnTo>
                    <a:lnTo>
                      <a:pt x="65056" y="19716"/>
                    </a:lnTo>
                    <a:lnTo>
                      <a:pt x="65056" y="173355"/>
                    </a:lnTo>
                    <a:cubicBezTo>
                      <a:pt x="65056" y="185547"/>
                      <a:pt x="55150" y="195548"/>
                      <a:pt x="42863" y="195548"/>
                    </a:cubicBezTo>
                    <a:lnTo>
                      <a:pt x="0" y="197929"/>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61D69EA-95E1-4D4E-B29D-4563A01EF946}"/>
                  </a:ext>
                </a:extLst>
              </p:cNvPr>
              <p:cNvSpPr/>
              <p:nvPr/>
            </p:nvSpPr>
            <p:spPr>
              <a:xfrm>
                <a:off x="5401913" y="5369242"/>
                <a:ext cx="113633" cy="192119"/>
              </a:xfrm>
              <a:custGeom>
                <a:avLst/>
                <a:gdLst>
                  <a:gd name="connsiteX0" fmla="*/ 23527 w 113633"/>
                  <a:gd name="connsiteY0" fmla="*/ 192119 h 192119"/>
                  <a:gd name="connsiteX1" fmla="*/ 0 w 113633"/>
                  <a:gd name="connsiteY1" fmla="*/ 168593 h 192119"/>
                  <a:gd name="connsiteX2" fmla="*/ 0 w 113633"/>
                  <a:gd name="connsiteY2" fmla="*/ 82677 h 192119"/>
                  <a:gd name="connsiteX3" fmla="*/ 74581 w 113633"/>
                  <a:gd name="connsiteY3" fmla="*/ 0 h 192119"/>
                  <a:gd name="connsiteX4" fmla="*/ 113633 w 113633"/>
                  <a:gd name="connsiteY4" fmla="*/ 0 h 192119"/>
                  <a:gd name="connsiteX5" fmla="*/ 113633 w 113633"/>
                  <a:gd name="connsiteY5" fmla="*/ 14288 h 192119"/>
                  <a:gd name="connsiteX6" fmla="*/ 74581 w 113633"/>
                  <a:gd name="connsiteY6" fmla="*/ 14288 h 192119"/>
                  <a:gd name="connsiteX7" fmla="*/ 14288 w 113633"/>
                  <a:gd name="connsiteY7" fmla="*/ 82677 h 192119"/>
                  <a:gd name="connsiteX8" fmla="*/ 14288 w 113633"/>
                  <a:gd name="connsiteY8" fmla="*/ 168593 h 192119"/>
                  <a:gd name="connsiteX9" fmla="*/ 23527 w 113633"/>
                  <a:gd name="connsiteY9" fmla="*/ 177832 h 192119"/>
                  <a:gd name="connsiteX10" fmla="*/ 35814 w 113633"/>
                  <a:gd name="connsiteY10" fmla="*/ 168593 h 192119"/>
                  <a:gd name="connsiteX11" fmla="*/ 35814 w 113633"/>
                  <a:gd name="connsiteY11" fmla="*/ 74200 h 192119"/>
                  <a:gd name="connsiteX12" fmla="*/ 50102 w 113633"/>
                  <a:gd name="connsiteY12" fmla="*/ 74200 h 192119"/>
                  <a:gd name="connsiteX13" fmla="*/ 50102 w 113633"/>
                  <a:gd name="connsiteY13" fmla="*/ 168593 h 192119"/>
                  <a:gd name="connsiteX14" fmla="*/ 23527 w 113633"/>
                  <a:gd name="connsiteY14" fmla="*/ 192119 h 19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633" h="192119">
                    <a:moveTo>
                      <a:pt x="23527" y="192119"/>
                    </a:moveTo>
                    <a:cubicBezTo>
                      <a:pt x="10573" y="192119"/>
                      <a:pt x="0" y="181546"/>
                      <a:pt x="0" y="168593"/>
                    </a:cubicBezTo>
                    <a:lnTo>
                      <a:pt x="0" y="82677"/>
                    </a:lnTo>
                    <a:cubicBezTo>
                      <a:pt x="0" y="2381"/>
                      <a:pt x="66961" y="0"/>
                      <a:pt x="74581" y="0"/>
                    </a:cubicBezTo>
                    <a:lnTo>
                      <a:pt x="113633" y="0"/>
                    </a:lnTo>
                    <a:lnTo>
                      <a:pt x="113633" y="14288"/>
                    </a:lnTo>
                    <a:lnTo>
                      <a:pt x="74581" y="14288"/>
                    </a:lnTo>
                    <a:cubicBezTo>
                      <a:pt x="60388" y="14288"/>
                      <a:pt x="14288" y="19240"/>
                      <a:pt x="14288" y="82677"/>
                    </a:cubicBezTo>
                    <a:lnTo>
                      <a:pt x="14288" y="168593"/>
                    </a:lnTo>
                    <a:cubicBezTo>
                      <a:pt x="14288" y="173641"/>
                      <a:pt x="18383" y="177832"/>
                      <a:pt x="23527" y="177832"/>
                    </a:cubicBezTo>
                    <a:cubicBezTo>
                      <a:pt x="29242" y="177832"/>
                      <a:pt x="35814" y="172878"/>
                      <a:pt x="35814" y="168593"/>
                    </a:cubicBezTo>
                    <a:lnTo>
                      <a:pt x="35814" y="74200"/>
                    </a:lnTo>
                    <a:lnTo>
                      <a:pt x="50102" y="74200"/>
                    </a:lnTo>
                    <a:lnTo>
                      <a:pt x="50102" y="168593"/>
                    </a:lnTo>
                    <a:cubicBezTo>
                      <a:pt x="50102" y="182118"/>
                      <a:pt x="36100" y="192119"/>
                      <a:pt x="23527" y="19211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1DF3EBE-208D-48B2-A525-F63CF53320C2}"/>
                  </a:ext>
                </a:extLst>
              </p:cNvPr>
              <p:cNvSpPr/>
              <p:nvPr/>
            </p:nvSpPr>
            <p:spPr>
              <a:xfrm>
                <a:off x="5437727" y="5537835"/>
                <a:ext cx="63912" cy="197548"/>
              </a:xfrm>
              <a:custGeom>
                <a:avLst/>
                <a:gdLst>
                  <a:gd name="connsiteX0" fmla="*/ 63913 w 63912"/>
                  <a:gd name="connsiteY0" fmla="*/ 197548 h 197548"/>
                  <a:gd name="connsiteX1" fmla="*/ 22193 w 63912"/>
                  <a:gd name="connsiteY1" fmla="*/ 197548 h 197548"/>
                  <a:gd name="connsiteX2" fmla="*/ 0 w 63912"/>
                  <a:gd name="connsiteY2" fmla="*/ 175355 h 197548"/>
                  <a:gd name="connsiteX3" fmla="*/ 0 w 63912"/>
                  <a:gd name="connsiteY3" fmla="*/ 0 h 197548"/>
                  <a:gd name="connsiteX4" fmla="*/ 14288 w 63912"/>
                  <a:gd name="connsiteY4" fmla="*/ 0 h 197548"/>
                  <a:gd name="connsiteX5" fmla="*/ 14288 w 63912"/>
                  <a:gd name="connsiteY5" fmla="*/ 175355 h 197548"/>
                  <a:gd name="connsiteX6" fmla="*/ 22193 w 63912"/>
                  <a:gd name="connsiteY6" fmla="*/ 183261 h 197548"/>
                  <a:gd name="connsiteX7" fmla="*/ 49625 w 63912"/>
                  <a:gd name="connsiteY7" fmla="*/ 183261 h 197548"/>
                  <a:gd name="connsiteX8" fmla="*/ 49625 w 63912"/>
                  <a:gd name="connsiteY8" fmla="*/ 95 h 197548"/>
                  <a:gd name="connsiteX9" fmla="*/ 63913 w 63912"/>
                  <a:gd name="connsiteY9" fmla="*/ 95 h 197548"/>
                  <a:gd name="connsiteX10" fmla="*/ 63913 w 63912"/>
                  <a:gd name="connsiteY10" fmla="*/ 197548 h 19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2" h="197548">
                    <a:moveTo>
                      <a:pt x="63913" y="197548"/>
                    </a:moveTo>
                    <a:lnTo>
                      <a:pt x="22193" y="197548"/>
                    </a:lnTo>
                    <a:cubicBezTo>
                      <a:pt x="10001" y="197548"/>
                      <a:pt x="0" y="187642"/>
                      <a:pt x="0" y="175355"/>
                    </a:cubicBezTo>
                    <a:lnTo>
                      <a:pt x="0" y="0"/>
                    </a:lnTo>
                    <a:lnTo>
                      <a:pt x="14288" y="0"/>
                    </a:lnTo>
                    <a:lnTo>
                      <a:pt x="14288" y="175355"/>
                    </a:lnTo>
                    <a:cubicBezTo>
                      <a:pt x="14288" y="179737"/>
                      <a:pt x="17812" y="183261"/>
                      <a:pt x="22193" y="183261"/>
                    </a:cubicBezTo>
                    <a:lnTo>
                      <a:pt x="49625" y="183261"/>
                    </a:lnTo>
                    <a:lnTo>
                      <a:pt x="49625" y="95"/>
                    </a:lnTo>
                    <a:lnTo>
                      <a:pt x="63913" y="95"/>
                    </a:lnTo>
                    <a:lnTo>
                      <a:pt x="63913" y="197548"/>
                    </a:lnTo>
                    <a:close/>
                  </a:path>
                </a:pathLst>
              </a:custGeom>
              <a:grpFill/>
              <a:ln w="9525" cap="flat">
                <a:noFill/>
                <a:prstDash val="solid"/>
                <a:miter/>
              </a:ln>
            </p:spPr>
            <p:txBody>
              <a:bodyPr rtlCol="0" anchor="ctr"/>
              <a:lstStyle/>
              <a:p>
                <a:endParaRPr lang="en-US"/>
              </a:p>
            </p:txBody>
          </p:sp>
        </p:grpSp>
        <p:grpSp>
          <p:nvGrpSpPr>
            <p:cNvPr id="82" name="Graphic 1">
              <a:extLst>
                <a:ext uri="{FF2B5EF4-FFF2-40B4-BE49-F238E27FC236}">
                  <a16:creationId xmlns:a16="http://schemas.microsoft.com/office/drawing/2014/main" id="{71C61458-6766-4037-A9AB-1EA29B54C203}"/>
                </a:ext>
              </a:extLst>
            </p:cNvPr>
            <p:cNvGrpSpPr/>
            <p:nvPr/>
          </p:nvGrpSpPr>
          <p:grpSpPr>
            <a:xfrm>
              <a:off x="5729382" y="5246084"/>
              <a:ext cx="150305" cy="489679"/>
              <a:chOff x="5729382" y="5246084"/>
              <a:chExt cx="150305" cy="489679"/>
            </a:xfrm>
            <a:grpFill/>
          </p:grpSpPr>
          <p:sp>
            <p:nvSpPr>
              <p:cNvPr id="87" name="Freeform: Shape 86">
                <a:extLst>
                  <a:ext uri="{FF2B5EF4-FFF2-40B4-BE49-F238E27FC236}">
                    <a16:creationId xmlns:a16="http://schemas.microsoft.com/office/drawing/2014/main" id="{6B71C20C-6CB9-42DA-B2A9-FA561951C612}"/>
                  </a:ext>
                </a:extLst>
              </p:cNvPr>
              <p:cNvSpPr/>
              <p:nvPr/>
            </p:nvSpPr>
            <p:spPr>
              <a:xfrm>
                <a:off x="5739669" y="5246084"/>
                <a:ext cx="95059" cy="107632"/>
              </a:xfrm>
              <a:custGeom>
                <a:avLst/>
                <a:gdLst>
                  <a:gd name="connsiteX0" fmla="*/ 47530 w 95059"/>
                  <a:gd name="connsiteY0" fmla="*/ 107632 h 107632"/>
                  <a:gd name="connsiteX1" fmla="*/ 0 w 95059"/>
                  <a:gd name="connsiteY1" fmla="*/ 47530 h 107632"/>
                  <a:gd name="connsiteX2" fmla="*/ 47530 w 95059"/>
                  <a:gd name="connsiteY2" fmla="*/ 0 h 107632"/>
                  <a:gd name="connsiteX3" fmla="*/ 95060 w 95059"/>
                  <a:gd name="connsiteY3" fmla="*/ 47530 h 107632"/>
                  <a:gd name="connsiteX4" fmla="*/ 47530 w 95059"/>
                  <a:gd name="connsiteY4" fmla="*/ 107632 h 107632"/>
                  <a:gd name="connsiteX5" fmla="*/ 47530 w 95059"/>
                  <a:gd name="connsiteY5" fmla="*/ 14288 h 107632"/>
                  <a:gd name="connsiteX6" fmla="*/ 14288 w 95059"/>
                  <a:gd name="connsiteY6" fmla="*/ 47530 h 107632"/>
                  <a:gd name="connsiteX7" fmla="*/ 47530 w 95059"/>
                  <a:gd name="connsiteY7" fmla="*/ 93345 h 107632"/>
                  <a:gd name="connsiteX8" fmla="*/ 80772 w 95059"/>
                  <a:gd name="connsiteY8" fmla="*/ 47530 h 107632"/>
                  <a:gd name="connsiteX9" fmla="*/ 47530 w 95059"/>
                  <a:gd name="connsiteY9" fmla="*/ 14288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059" h="107632">
                    <a:moveTo>
                      <a:pt x="47530" y="107632"/>
                    </a:moveTo>
                    <a:cubicBezTo>
                      <a:pt x="20003" y="107632"/>
                      <a:pt x="0" y="71723"/>
                      <a:pt x="0" y="47530"/>
                    </a:cubicBezTo>
                    <a:cubicBezTo>
                      <a:pt x="0" y="21336"/>
                      <a:pt x="21336" y="0"/>
                      <a:pt x="47530" y="0"/>
                    </a:cubicBezTo>
                    <a:cubicBezTo>
                      <a:pt x="73723" y="0"/>
                      <a:pt x="95060" y="21336"/>
                      <a:pt x="95060" y="47530"/>
                    </a:cubicBezTo>
                    <a:cubicBezTo>
                      <a:pt x="95060" y="71723"/>
                      <a:pt x="75152" y="107632"/>
                      <a:pt x="47530" y="107632"/>
                    </a:cubicBezTo>
                    <a:close/>
                    <a:moveTo>
                      <a:pt x="47530" y="14288"/>
                    </a:moveTo>
                    <a:cubicBezTo>
                      <a:pt x="29242" y="14288"/>
                      <a:pt x="14288" y="29146"/>
                      <a:pt x="14288" y="47530"/>
                    </a:cubicBezTo>
                    <a:cubicBezTo>
                      <a:pt x="14288" y="67532"/>
                      <a:pt x="30385" y="93345"/>
                      <a:pt x="47530" y="93345"/>
                    </a:cubicBezTo>
                    <a:cubicBezTo>
                      <a:pt x="64675" y="93345"/>
                      <a:pt x="80772" y="67532"/>
                      <a:pt x="80772" y="47530"/>
                    </a:cubicBezTo>
                    <a:cubicBezTo>
                      <a:pt x="80772" y="29146"/>
                      <a:pt x="65818" y="14288"/>
                      <a:pt x="47530" y="1428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E3B00D3-8241-4CB7-9F60-96587817653A}"/>
                  </a:ext>
                </a:extLst>
              </p:cNvPr>
              <p:cNvSpPr/>
              <p:nvPr/>
            </p:nvSpPr>
            <p:spPr>
              <a:xfrm>
                <a:off x="5729382" y="5537835"/>
                <a:ext cx="65055" cy="197929"/>
              </a:xfrm>
              <a:custGeom>
                <a:avLst/>
                <a:gdLst>
                  <a:gd name="connsiteX0" fmla="*/ 64960 w 65055"/>
                  <a:gd name="connsiteY0" fmla="*/ 197929 h 197929"/>
                  <a:gd name="connsiteX1" fmla="*/ 21717 w 65055"/>
                  <a:gd name="connsiteY1" fmla="*/ 195548 h 197929"/>
                  <a:gd name="connsiteX2" fmla="*/ 21717 w 65055"/>
                  <a:gd name="connsiteY2" fmla="*/ 195548 h 197929"/>
                  <a:gd name="connsiteX3" fmla="*/ 0 w 65055"/>
                  <a:gd name="connsiteY3" fmla="*/ 173355 h 197929"/>
                  <a:gd name="connsiteX4" fmla="*/ 0 w 65055"/>
                  <a:gd name="connsiteY4" fmla="*/ 19716 h 197929"/>
                  <a:gd name="connsiteX5" fmla="*/ 14288 w 65055"/>
                  <a:gd name="connsiteY5" fmla="*/ 19716 h 197929"/>
                  <a:gd name="connsiteX6" fmla="*/ 14288 w 65055"/>
                  <a:gd name="connsiteY6" fmla="*/ 173355 h 197929"/>
                  <a:gd name="connsiteX7" fmla="*/ 22193 w 65055"/>
                  <a:gd name="connsiteY7" fmla="*/ 181260 h 197929"/>
                  <a:gd name="connsiteX8" fmla="*/ 50768 w 65055"/>
                  <a:gd name="connsiteY8" fmla="*/ 182785 h 197929"/>
                  <a:gd name="connsiteX9" fmla="*/ 50768 w 65055"/>
                  <a:gd name="connsiteY9" fmla="*/ 0 h 197929"/>
                  <a:gd name="connsiteX10" fmla="*/ 65056 w 65055"/>
                  <a:gd name="connsiteY10" fmla="*/ 0 h 197929"/>
                  <a:gd name="connsiteX11" fmla="*/ 65056 w 65055"/>
                  <a:gd name="connsiteY11" fmla="*/ 197929 h 19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55" h="197929">
                    <a:moveTo>
                      <a:pt x="64960" y="197929"/>
                    </a:moveTo>
                    <a:lnTo>
                      <a:pt x="21717" y="195548"/>
                    </a:lnTo>
                    <a:cubicBezTo>
                      <a:pt x="21717" y="195548"/>
                      <a:pt x="21717" y="195548"/>
                      <a:pt x="21717" y="195548"/>
                    </a:cubicBezTo>
                    <a:cubicBezTo>
                      <a:pt x="9906" y="195548"/>
                      <a:pt x="0" y="185642"/>
                      <a:pt x="0" y="173355"/>
                    </a:cubicBezTo>
                    <a:lnTo>
                      <a:pt x="0" y="19716"/>
                    </a:lnTo>
                    <a:lnTo>
                      <a:pt x="14288" y="19716"/>
                    </a:lnTo>
                    <a:lnTo>
                      <a:pt x="14288" y="173355"/>
                    </a:lnTo>
                    <a:cubicBezTo>
                      <a:pt x="14288" y="177736"/>
                      <a:pt x="17812" y="181260"/>
                      <a:pt x="22193" y="181260"/>
                    </a:cubicBezTo>
                    <a:lnTo>
                      <a:pt x="50768" y="182785"/>
                    </a:lnTo>
                    <a:lnTo>
                      <a:pt x="50768" y="0"/>
                    </a:lnTo>
                    <a:lnTo>
                      <a:pt x="65056" y="0"/>
                    </a:lnTo>
                    <a:lnTo>
                      <a:pt x="65056" y="197929"/>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A36BB47-C33C-4954-A886-4A41A6E6B91E}"/>
                  </a:ext>
                </a:extLst>
              </p:cNvPr>
              <p:cNvSpPr/>
              <p:nvPr/>
            </p:nvSpPr>
            <p:spPr>
              <a:xfrm>
                <a:off x="5750814" y="5369242"/>
                <a:ext cx="128873" cy="192119"/>
              </a:xfrm>
              <a:custGeom>
                <a:avLst/>
                <a:gdLst>
                  <a:gd name="connsiteX0" fmla="*/ 105442 w 128873"/>
                  <a:gd name="connsiteY0" fmla="*/ 192119 h 192119"/>
                  <a:gd name="connsiteX1" fmla="*/ 78867 w 128873"/>
                  <a:gd name="connsiteY1" fmla="*/ 168593 h 192119"/>
                  <a:gd name="connsiteX2" fmla="*/ 78867 w 128873"/>
                  <a:gd name="connsiteY2" fmla="*/ 74200 h 192119"/>
                  <a:gd name="connsiteX3" fmla="*/ 93154 w 128873"/>
                  <a:gd name="connsiteY3" fmla="*/ 74200 h 192119"/>
                  <a:gd name="connsiteX4" fmla="*/ 93154 w 128873"/>
                  <a:gd name="connsiteY4" fmla="*/ 168593 h 192119"/>
                  <a:gd name="connsiteX5" fmla="*/ 105442 w 128873"/>
                  <a:gd name="connsiteY5" fmla="*/ 177832 h 192119"/>
                  <a:gd name="connsiteX6" fmla="*/ 114681 w 128873"/>
                  <a:gd name="connsiteY6" fmla="*/ 168593 h 192119"/>
                  <a:gd name="connsiteX7" fmla="*/ 114681 w 128873"/>
                  <a:gd name="connsiteY7" fmla="*/ 82677 h 192119"/>
                  <a:gd name="connsiteX8" fmla="*/ 54388 w 128873"/>
                  <a:gd name="connsiteY8" fmla="*/ 14288 h 192119"/>
                  <a:gd name="connsiteX9" fmla="*/ 18479 w 128873"/>
                  <a:gd name="connsiteY9" fmla="*/ 14288 h 192119"/>
                  <a:gd name="connsiteX10" fmla="*/ 3334 w 128873"/>
                  <a:gd name="connsiteY10" fmla="*/ 16193 h 192119"/>
                  <a:gd name="connsiteX11" fmla="*/ 0 w 128873"/>
                  <a:gd name="connsiteY11" fmla="*/ 2286 h 192119"/>
                  <a:gd name="connsiteX12" fmla="*/ 18383 w 128873"/>
                  <a:gd name="connsiteY12" fmla="*/ 0 h 192119"/>
                  <a:gd name="connsiteX13" fmla="*/ 54292 w 128873"/>
                  <a:gd name="connsiteY13" fmla="*/ 0 h 192119"/>
                  <a:gd name="connsiteX14" fmla="*/ 128873 w 128873"/>
                  <a:gd name="connsiteY14" fmla="*/ 82677 h 192119"/>
                  <a:gd name="connsiteX15" fmla="*/ 128873 w 128873"/>
                  <a:gd name="connsiteY15" fmla="*/ 168593 h 192119"/>
                  <a:gd name="connsiteX16" fmla="*/ 105442 w 128873"/>
                  <a:gd name="connsiteY16" fmla="*/ 192119 h 19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873" h="192119">
                    <a:moveTo>
                      <a:pt x="105442" y="192119"/>
                    </a:moveTo>
                    <a:cubicBezTo>
                      <a:pt x="92869" y="192119"/>
                      <a:pt x="78867" y="182023"/>
                      <a:pt x="78867" y="168593"/>
                    </a:cubicBezTo>
                    <a:lnTo>
                      <a:pt x="78867" y="74200"/>
                    </a:lnTo>
                    <a:lnTo>
                      <a:pt x="93154" y="74200"/>
                    </a:lnTo>
                    <a:lnTo>
                      <a:pt x="93154" y="168593"/>
                    </a:lnTo>
                    <a:cubicBezTo>
                      <a:pt x="93154" y="172974"/>
                      <a:pt x="99536" y="177832"/>
                      <a:pt x="105442" y="177832"/>
                    </a:cubicBezTo>
                    <a:cubicBezTo>
                      <a:pt x="110490" y="177832"/>
                      <a:pt x="114681" y="173736"/>
                      <a:pt x="114681" y="168593"/>
                    </a:cubicBezTo>
                    <a:lnTo>
                      <a:pt x="114681" y="82677"/>
                    </a:lnTo>
                    <a:cubicBezTo>
                      <a:pt x="114681" y="19240"/>
                      <a:pt x="68485" y="14288"/>
                      <a:pt x="54388" y="14288"/>
                    </a:cubicBezTo>
                    <a:lnTo>
                      <a:pt x="18479" y="14288"/>
                    </a:lnTo>
                    <a:cubicBezTo>
                      <a:pt x="16288" y="14288"/>
                      <a:pt x="10477" y="14478"/>
                      <a:pt x="3334" y="16193"/>
                    </a:cubicBezTo>
                    <a:lnTo>
                      <a:pt x="0" y="2286"/>
                    </a:lnTo>
                    <a:cubicBezTo>
                      <a:pt x="8287" y="381"/>
                      <a:pt x="15049" y="0"/>
                      <a:pt x="18383" y="0"/>
                    </a:cubicBezTo>
                    <a:lnTo>
                      <a:pt x="54292" y="0"/>
                    </a:lnTo>
                    <a:cubicBezTo>
                      <a:pt x="61913" y="0"/>
                      <a:pt x="128873" y="2286"/>
                      <a:pt x="128873" y="82677"/>
                    </a:cubicBezTo>
                    <a:lnTo>
                      <a:pt x="128873" y="168593"/>
                    </a:lnTo>
                    <a:cubicBezTo>
                      <a:pt x="128968" y="181642"/>
                      <a:pt x="118396" y="192119"/>
                      <a:pt x="105442" y="19211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953E5E6-7F88-410B-9C8E-000C282C95D9}"/>
                  </a:ext>
                </a:extLst>
              </p:cNvPr>
              <p:cNvSpPr/>
              <p:nvPr/>
            </p:nvSpPr>
            <p:spPr>
              <a:xfrm>
                <a:off x="5780150" y="5537835"/>
                <a:ext cx="63912" cy="197548"/>
              </a:xfrm>
              <a:custGeom>
                <a:avLst/>
                <a:gdLst>
                  <a:gd name="connsiteX0" fmla="*/ 41720 w 63912"/>
                  <a:gd name="connsiteY0" fmla="*/ 197548 h 197548"/>
                  <a:gd name="connsiteX1" fmla="*/ 0 w 63912"/>
                  <a:gd name="connsiteY1" fmla="*/ 197548 h 197548"/>
                  <a:gd name="connsiteX2" fmla="*/ 0 w 63912"/>
                  <a:gd name="connsiteY2" fmla="*/ 95 h 197548"/>
                  <a:gd name="connsiteX3" fmla="*/ 14288 w 63912"/>
                  <a:gd name="connsiteY3" fmla="*/ 95 h 197548"/>
                  <a:gd name="connsiteX4" fmla="*/ 14288 w 63912"/>
                  <a:gd name="connsiteY4" fmla="*/ 183261 h 197548"/>
                  <a:gd name="connsiteX5" fmla="*/ 41720 w 63912"/>
                  <a:gd name="connsiteY5" fmla="*/ 183261 h 197548"/>
                  <a:gd name="connsiteX6" fmla="*/ 49625 w 63912"/>
                  <a:gd name="connsiteY6" fmla="*/ 175355 h 197548"/>
                  <a:gd name="connsiteX7" fmla="*/ 49625 w 63912"/>
                  <a:gd name="connsiteY7" fmla="*/ 0 h 197548"/>
                  <a:gd name="connsiteX8" fmla="*/ 63913 w 63912"/>
                  <a:gd name="connsiteY8" fmla="*/ 0 h 197548"/>
                  <a:gd name="connsiteX9" fmla="*/ 63913 w 63912"/>
                  <a:gd name="connsiteY9" fmla="*/ 175355 h 197548"/>
                  <a:gd name="connsiteX10" fmla="*/ 41720 w 63912"/>
                  <a:gd name="connsiteY10" fmla="*/ 197548 h 19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2" h="197548">
                    <a:moveTo>
                      <a:pt x="41720" y="197548"/>
                    </a:moveTo>
                    <a:lnTo>
                      <a:pt x="0" y="197548"/>
                    </a:lnTo>
                    <a:lnTo>
                      <a:pt x="0" y="95"/>
                    </a:lnTo>
                    <a:lnTo>
                      <a:pt x="14288" y="95"/>
                    </a:lnTo>
                    <a:lnTo>
                      <a:pt x="14288" y="183261"/>
                    </a:lnTo>
                    <a:lnTo>
                      <a:pt x="41720" y="183261"/>
                    </a:lnTo>
                    <a:cubicBezTo>
                      <a:pt x="46101" y="183261"/>
                      <a:pt x="49625" y="179737"/>
                      <a:pt x="49625" y="175355"/>
                    </a:cubicBezTo>
                    <a:lnTo>
                      <a:pt x="49625" y="0"/>
                    </a:lnTo>
                    <a:lnTo>
                      <a:pt x="63913" y="0"/>
                    </a:lnTo>
                    <a:lnTo>
                      <a:pt x="63913" y="175355"/>
                    </a:lnTo>
                    <a:cubicBezTo>
                      <a:pt x="63818" y="187642"/>
                      <a:pt x="53912" y="197548"/>
                      <a:pt x="41720" y="197548"/>
                    </a:cubicBezTo>
                    <a:close/>
                  </a:path>
                </a:pathLst>
              </a:custGeom>
              <a:grpFill/>
              <a:ln w="9525" cap="flat">
                <a:noFill/>
                <a:prstDash val="solid"/>
                <a:miter/>
              </a:ln>
            </p:spPr>
            <p:txBody>
              <a:bodyPr rtlCol="0" anchor="ctr"/>
              <a:lstStyle/>
              <a:p>
                <a:endParaRPr lang="en-US"/>
              </a:p>
            </p:txBody>
          </p:sp>
        </p:grpSp>
        <p:grpSp>
          <p:nvGrpSpPr>
            <p:cNvPr id="83" name="Graphic 1">
              <a:extLst>
                <a:ext uri="{FF2B5EF4-FFF2-40B4-BE49-F238E27FC236}">
                  <a16:creationId xmlns:a16="http://schemas.microsoft.com/office/drawing/2014/main" id="{8BCA9869-1D42-45E6-865F-9633BA7D61AB}"/>
                </a:ext>
              </a:extLst>
            </p:cNvPr>
            <p:cNvGrpSpPr/>
            <p:nvPr/>
          </p:nvGrpSpPr>
          <p:grpSpPr>
            <a:xfrm>
              <a:off x="5493162" y="5168836"/>
              <a:ext cx="249555" cy="568071"/>
              <a:chOff x="5493162" y="5168836"/>
              <a:chExt cx="249555" cy="568071"/>
            </a:xfrm>
            <a:grpFill/>
          </p:grpSpPr>
          <p:sp>
            <p:nvSpPr>
              <p:cNvPr id="84" name="Freeform: Shape 83">
                <a:extLst>
                  <a:ext uri="{FF2B5EF4-FFF2-40B4-BE49-F238E27FC236}">
                    <a16:creationId xmlns:a16="http://schemas.microsoft.com/office/drawing/2014/main" id="{1849ED8E-F5C9-4E54-849B-8C681ACE5D6B}"/>
                  </a:ext>
                </a:extLst>
              </p:cNvPr>
              <p:cNvSpPr/>
              <p:nvPr/>
            </p:nvSpPr>
            <p:spPr>
              <a:xfrm>
                <a:off x="5588984" y="5195220"/>
                <a:ext cx="103822" cy="117824"/>
              </a:xfrm>
              <a:custGeom>
                <a:avLst/>
                <a:gdLst>
                  <a:gd name="connsiteX0" fmla="*/ 51911 w 103822"/>
                  <a:gd name="connsiteY0" fmla="*/ 117824 h 117824"/>
                  <a:gd name="connsiteX1" fmla="*/ 0 w 103822"/>
                  <a:gd name="connsiteY1" fmla="*/ 51911 h 117824"/>
                  <a:gd name="connsiteX2" fmla="*/ 51911 w 103822"/>
                  <a:gd name="connsiteY2" fmla="*/ 0 h 117824"/>
                  <a:gd name="connsiteX3" fmla="*/ 103823 w 103822"/>
                  <a:gd name="connsiteY3" fmla="*/ 51911 h 117824"/>
                  <a:gd name="connsiteX4" fmla="*/ 51911 w 103822"/>
                  <a:gd name="connsiteY4" fmla="*/ 117824 h 117824"/>
                  <a:gd name="connsiteX5" fmla="*/ 51911 w 103822"/>
                  <a:gd name="connsiteY5" fmla="*/ 14192 h 117824"/>
                  <a:gd name="connsiteX6" fmla="*/ 14288 w 103822"/>
                  <a:gd name="connsiteY6" fmla="*/ 51816 h 117824"/>
                  <a:gd name="connsiteX7" fmla="*/ 51911 w 103822"/>
                  <a:gd name="connsiteY7" fmla="*/ 103441 h 117824"/>
                  <a:gd name="connsiteX8" fmla="*/ 89535 w 103822"/>
                  <a:gd name="connsiteY8" fmla="*/ 51816 h 117824"/>
                  <a:gd name="connsiteX9" fmla="*/ 51911 w 103822"/>
                  <a:gd name="connsiteY9" fmla="*/ 14192 h 11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2" h="117824">
                    <a:moveTo>
                      <a:pt x="51911" y="117824"/>
                    </a:moveTo>
                    <a:cubicBezTo>
                      <a:pt x="21812" y="117824"/>
                      <a:pt x="0" y="78391"/>
                      <a:pt x="0" y="51911"/>
                    </a:cubicBezTo>
                    <a:cubicBezTo>
                      <a:pt x="0" y="23241"/>
                      <a:pt x="23336" y="0"/>
                      <a:pt x="51911" y="0"/>
                    </a:cubicBezTo>
                    <a:cubicBezTo>
                      <a:pt x="80486" y="0"/>
                      <a:pt x="103823" y="23336"/>
                      <a:pt x="103823" y="51911"/>
                    </a:cubicBezTo>
                    <a:cubicBezTo>
                      <a:pt x="103823" y="78391"/>
                      <a:pt x="82010" y="117824"/>
                      <a:pt x="51911" y="117824"/>
                    </a:cubicBezTo>
                    <a:close/>
                    <a:moveTo>
                      <a:pt x="51911" y="14192"/>
                    </a:moveTo>
                    <a:cubicBezTo>
                      <a:pt x="31147" y="14192"/>
                      <a:pt x="14288" y="31052"/>
                      <a:pt x="14288" y="51816"/>
                    </a:cubicBezTo>
                    <a:cubicBezTo>
                      <a:pt x="14288" y="74390"/>
                      <a:pt x="32576" y="103441"/>
                      <a:pt x="51911" y="103441"/>
                    </a:cubicBezTo>
                    <a:cubicBezTo>
                      <a:pt x="71247" y="103441"/>
                      <a:pt x="89535" y="74295"/>
                      <a:pt x="89535" y="51816"/>
                    </a:cubicBezTo>
                    <a:cubicBezTo>
                      <a:pt x="89535" y="31052"/>
                      <a:pt x="72581" y="14192"/>
                      <a:pt x="51911" y="14192"/>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8B2CFC8-BF05-4053-9638-404B1E8A85A1}"/>
                  </a:ext>
                </a:extLst>
              </p:cNvPr>
              <p:cNvSpPr/>
              <p:nvPr/>
            </p:nvSpPr>
            <p:spPr>
              <a:xfrm>
                <a:off x="5633751" y="5515927"/>
                <a:ext cx="70580" cy="220980"/>
              </a:xfrm>
              <a:custGeom>
                <a:avLst/>
                <a:gdLst>
                  <a:gd name="connsiteX0" fmla="*/ 0 w 70580"/>
                  <a:gd name="connsiteY0" fmla="*/ 220980 h 220980"/>
                  <a:gd name="connsiteX1" fmla="*/ 0 w 70580"/>
                  <a:gd name="connsiteY1" fmla="*/ 2191 h 220980"/>
                  <a:gd name="connsiteX2" fmla="*/ 14288 w 70580"/>
                  <a:gd name="connsiteY2" fmla="*/ 2191 h 220980"/>
                  <a:gd name="connsiteX3" fmla="*/ 14288 w 70580"/>
                  <a:gd name="connsiteY3" fmla="*/ 205836 h 220980"/>
                  <a:gd name="connsiteX4" fmla="*/ 46387 w 70580"/>
                  <a:gd name="connsiteY4" fmla="*/ 204026 h 220980"/>
                  <a:gd name="connsiteX5" fmla="*/ 56293 w 70580"/>
                  <a:gd name="connsiteY5" fmla="*/ 194501 h 220980"/>
                  <a:gd name="connsiteX6" fmla="*/ 56293 w 70580"/>
                  <a:gd name="connsiteY6" fmla="*/ 0 h 220980"/>
                  <a:gd name="connsiteX7" fmla="*/ 70580 w 70580"/>
                  <a:gd name="connsiteY7" fmla="*/ 0 h 220980"/>
                  <a:gd name="connsiteX8" fmla="*/ 70580 w 70580"/>
                  <a:gd name="connsiteY8" fmla="*/ 194596 h 220980"/>
                  <a:gd name="connsiteX9" fmla="*/ 46768 w 70580"/>
                  <a:gd name="connsiteY9" fmla="*/ 218409 h 220980"/>
                  <a:gd name="connsiteX10" fmla="*/ 0 w 70580"/>
                  <a:gd name="connsiteY10"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80" h="220980">
                    <a:moveTo>
                      <a:pt x="0" y="220980"/>
                    </a:moveTo>
                    <a:lnTo>
                      <a:pt x="0" y="2191"/>
                    </a:lnTo>
                    <a:lnTo>
                      <a:pt x="14288" y="2191"/>
                    </a:lnTo>
                    <a:lnTo>
                      <a:pt x="14288" y="205836"/>
                    </a:lnTo>
                    <a:lnTo>
                      <a:pt x="46387" y="204026"/>
                    </a:lnTo>
                    <a:cubicBezTo>
                      <a:pt x="52006" y="204026"/>
                      <a:pt x="56293" y="199740"/>
                      <a:pt x="56293" y="194501"/>
                    </a:cubicBezTo>
                    <a:lnTo>
                      <a:pt x="56293" y="0"/>
                    </a:lnTo>
                    <a:lnTo>
                      <a:pt x="70580" y="0"/>
                    </a:lnTo>
                    <a:lnTo>
                      <a:pt x="70580" y="194596"/>
                    </a:lnTo>
                    <a:cubicBezTo>
                      <a:pt x="70580" y="207740"/>
                      <a:pt x="59912" y="218409"/>
                      <a:pt x="46768" y="218409"/>
                    </a:cubicBezTo>
                    <a:lnTo>
                      <a:pt x="0" y="22098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98790A2-516D-492C-BFD7-555888B25093}"/>
                  </a:ext>
                </a:extLst>
              </p:cNvPr>
              <p:cNvSpPr/>
              <p:nvPr/>
            </p:nvSpPr>
            <p:spPr>
              <a:xfrm>
                <a:off x="5493162" y="5168836"/>
                <a:ext cx="249555" cy="567690"/>
              </a:xfrm>
              <a:custGeom>
                <a:avLst/>
                <a:gdLst>
                  <a:gd name="connsiteX0" fmla="*/ 154877 w 249555"/>
                  <a:gd name="connsiteY0" fmla="*/ 567690 h 567690"/>
                  <a:gd name="connsiteX1" fmla="*/ 109347 w 249555"/>
                  <a:gd name="connsiteY1" fmla="*/ 567690 h 567690"/>
                  <a:gd name="connsiteX2" fmla="*/ 85535 w 249555"/>
                  <a:gd name="connsiteY2" fmla="*/ 543878 h 567690"/>
                  <a:gd name="connsiteX3" fmla="*/ 85535 w 249555"/>
                  <a:gd name="connsiteY3" fmla="*/ 249079 h 567690"/>
                  <a:gd name="connsiteX4" fmla="*/ 68580 w 249555"/>
                  <a:gd name="connsiteY4" fmla="*/ 219742 h 567690"/>
                  <a:gd name="connsiteX5" fmla="*/ 0 w 249555"/>
                  <a:gd name="connsiteY5" fmla="*/ 104490 h 567690"/>
                  <a:gd name="connsiteX6" fmla="*/ 0 w 249555"/>
                  <a:gd name="connsiteY6" fmla="*/ 26480 h 567690"/>
                  <a:gd name="connsiteX7" fmla="*/ 26575 w 249555"/>
                  <a:gd name="connsiteY7" fmla="*/ 0 h 567690"/>
                  <a:gd name="connsiteX8" fmla="*/ 53054 w 249555"/>
                  <a:gd name="connsiteY8" fmla="*/ 26480 h 567690"/>
                  <a:gd name="connsiteX9" fmla="*/ 53054 w 249555"/>
                  <a:gd name="connsiteY9" fmla="*/ 101251 h 567690"/>
                  <a:gd name="connsiteX10" fmla="*/ 113062 w 249555"/>
                  <a:gd name="connsiteY10" fmla="*/ 162592 h 567690"/>
                  <a:gd name="connsiteX11" fmla="*/ 167545 w 249555"/>
                  <a:gd name="connsiteY11" fmla="*/ 162878 h 567690"/>
                  <a:gd name="connsiteX12" fmla="*/ 249555 w 249555"/>
                  <a:gd name="connsiteY12" fmla="*/ 253841 h 567690"/>
                  <a:gd name="connsiteX13" fmla="*/ 249555 w 249555"/>
                  <a:gd name="connsiteY13" fmla="*/ 349187 h 567690"/>
                  <a:gd name="connsiteX14" fmla="*/ 238982 w 249555"/>
                  <a:gd name="connsiteY14" fmla="*/ 369761 h 567690"/>
                  <a:gd name="connsiteX15" fmla="*/ 215646 w 249555"/>
                  <a:gd name="connsiteY15" fmla="*/ 373095 h 567690"/>
                  <a:gd name="connsiteX16" fmla="*/ 196787 w 249555"/>
                  <a:gd name="connsiteY16" fmla="*/ 345567 h 567690"/>
                  <a:gd name="connsiteX17" fmla="*/ 196787 w 249555"/>
                  <a:gd name="connsiteY17" fmla="*/ 242316 h 567690"/>
                  <a:gd name="connsiteX18" fmla="*/ 211074 w 249555"/>
                  <a:gd name="connsiteY18" fmla="*/ 242316 h 567690"/>
                  <a:gd name="connsiteX19" fmla="*/ 211074 w 249555"/>
                  <a:gd name="connsiteY19" fmla="*/ 345567 h 567690"/>
                  <a:gd name="connsiteX20" fmla="*/ 220218 w 249555"/>
                  <a:gd name="connsiteY20" fmla="*/ 359569 h 567690"/>
                  <a:gd name="connsiteX21" fmla="*/ 230600 w 249555"/>
                  <a:gd name="connsiteY21" fmla="*/ 358236 h 567690"/>
                  <a:gd name="connsiteX22" fmla="*/ 235172 w 249555"/>
                  <a:gd name="connsiteY22" fmla="*/ 349282 h 567690"/>
                  <a:gd name="connsiteX23" fmla="*/ 235172 w 249555"/>
                  <a:gd name="connsiteY23" fmla="*/ 253937 h 567690"/>
                  <a:gd name="connsiteX24" fmla="*/ 167450 w 249555"/>
                  <a:gd name="connsiteY24" fmla="*/ 177261 h 567690"/>
                  <a:gd name="connsiteX25" fmla="*/ 112681 w 249555"/>
                  <a:gd name="connsiteY25" fmla="*/ 176975 h 567690"/>
                  <a:gd name="connsiteX26" fmla="*/ 38671 w 249555"/>
                  <a:gd name="connsiteY26" fmla="*/ 101346 h 567690"/>
                  <a:gd name="connsiteX27" fmla="*/ 38671 w 249555"/>
                  <a:gd name="connsiteY27" fmla="*/ 26575 h 567690"/>
                  <a:gd name="connsiteX28" fmla="*/ 26479 w 249555"/>
                  <a:gd name="connsiteY28" fmla="*/ 14383 h 567690"/>
                  <a:gd name="connsiteX29" fmla="*/ 14192 w 249555"/>
                  <a:gd name="connsiteY29" fmla="*/ 26575 h 567690"/>
                  <a:gd name="connsiteX30" fmla="*/ 14192 w 249555"/>
                  <a:gd name="connsiteY30" fmla="*/ 104585 h 567690"/>
                  <a:gd name="connsiteX31" fmla="*/ 75247 w 249555"/>
                  <a:gd name="connsiteY31" fmla="*/ 207264 h 567690"/>
                  <a:gd name="connsiteX32" fmla="*/ 99632 w 249555"/>
                  <a:gd name="connsiteY32" fmla="*/ 249079 h 567690"/>
                  <a:gd name="connsiteX33" fmla="*/ 99632 w 249555"/>
                  <a:gd name="connsiteY33" fmla="*/ 543878 h 567690"/>
                  <a:gd name="connsiteX34" fmla="*/ 109157 w 249555"/>
                  <a:gd name="connsiteY34" fmla="*/ 553403 h 567690"/>
                  <a:gd name="connsiteX35" fmla="*/ 140399 w 249555"/>
                  <a:gd name="connsiteY35" fmla="*/ 553403 h 567690"/>
                  <a:gd name="connsiteX36" fmla="*/ 140399 w 249555"/>
                  <a:gd name="connsiteY36" fmla="*/ 349378 h 567690"/>
                  <a:gd name="connsiteX37" fmla="*/ 154686 w 249555"/>
                  <a:gd name="connsiteY37" fmla="*/ 349378 h 567690"/>
                  <a:gd name="connsiteX38" fmla="*/ 154686 w 249555"/>
                  <a:gd name="connsiteY38" fmla="*/ 567690 h 56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555" h="567690">
                    <a:moveTo>
                      <a:pt x="154877" y="567690"/>
                    </a:moveTo>
                    <a:lnTo>
                      <a:pt x="109347" y="567690"/>
                    </a:lnTo>
                    <a:cubicBezTo>
                      <a:pt x="96203" y="567690"/>
                      <a:pt x="85535" y="557022"/>
                      <a:pt x="85535" y="543878"/>
                    </a:cubicBezTo>
                    <a:lnTo>
                      <a:pt x="85535" y="249079"/>
                    </a:lnTo>
                    <a:cubicBezTo>
                      <a:pt x="85535" y="232886"/>
                      <a:pt x="85535" y="228981"/>
                      <a:pt x="68580" y="219742"/>
                    </a:cubicBezTo>
                    <a:cubicBezTo>
                      <a:pt x="40958" y="204693"/>
                      <a:pt x="0" y="157639"/>
                      <a:pt x="0" y="104490"/>
                    </a:cubicBezTo>
                    <a:lnTo>
                      <a:pt x="0" y="26480"/>
                    </a:lnTo>
                    <a:cubicBezTo>
                      <a:pt x="0" y="11811"/>
                      <a:pt x="11906" y="0"/>
                      <a:pt x="26575" y="0"/>
                    </a:cubicBezTo>
                    <a:cubicBezTo>
                      <a:pt x="41243" y="0"/>
                      <a:pt x="53054" y="11906"/>
                      <a:pt x="53054" y="26480"/>
                    </a:cubicBezTo>
                    <a:lnTo>
                      <a:pt x="53054" y="101251"/>
                    </a:lnTo>
                    <a:cubicBezTo>
                      <a:pt x="53054" y="134398"/>
                      <a:pt x="80010" y="161925"/>
                      <a:pt x="113062" y="162592"/>
                    </a:cubicBezTo>
                    <a:lnTo>
                      <a:pt x="167545" y="162878"/>
                    </a:lnTo>
                    <a:cubicBezTo>
                      <a:pt x="175927" y="162878"/>
                      <a:pt x="249555" y="165450"/>
                      <a:pt x="249555" y="253841"/>
                    </a:cubicBezTo>
                    <a:lnTo>
                      <a:pt x="249555" y="349187"/>
                    </a:lnTo>
                    <a:cubicBezTo>
                      <a:pt x="249555" y="357283"/>
                      <a:pt x="245554" y="364998"/>
                      <a:pt x="238982" y="369761"/>
                    </a:cubicBezTo>
                    <a:cubicBezTo>
                      <a:pt x="232220" y="374618"/>
                      <a:pt x="223742" y="375761"/>
                      <a:pt x="215646" y="373095"/>
                    </a:cubicBezTo>
                    <a:cubicBezTo>
                      <a:pt x="204311" y="369284"/>
                      <a:pt x="196787" y="358236"/>
                      <a:pt x="196787" y="345567"/>
                    </a:cubicBezTo>
                    <a:lnTo>
                      <a:pt x="196787" y="242316"/>
                    </a:lnTo>
                    <a:lnTo>
                      <a:pt x="211074" y="242316"/>
                    </a:lnTo>
                    <a:lnTo>
                      <a:pt x="211074" y="345567"/>
                    </a:lnTo>
                    <a:cubicBezTo>
                      <a:pt x="211074" y="351949"/>
                      <a:pt x="214884" y="357759"/>
                      <a:pt x="220218" y="359569"/>
                    </a:cubicBezTo>
                    <a:cubicBezTo>
                      <a:pt x="225266" y="361284"/>
                      <a:pt x="228886" y="359474"/>
                      <a:pt x="230600" y="358236"/>
                    </a:cubicBezTo>
                    <a:cubicBezTo>
                      <a:pt x="233458" y="356140"/>
                      <a:pt x="235172" y="352806"/>
                      <a:pt x="235172" y="349282"/>
                    </a:cubicBezTo>
                    <a:lnTo>
                      <a:pt x="235172" y="253937"/>
                    </a:lnTo>
                    <a:cubicBezTo>
                      <a:pt x="235172" y="180975"/>
                      <a:pt x="178784" y="177261"/>
                      <a:pt x="167450" y="177261"/>
                    </a:cubicBezTo>
                    <a:lnTo>
                      <a:pt x="112681" y="176975"/>
                    </a:lnTo>
                    <a:cubicBezTo>
                      <a:pt x="71819" y="176118"/>
                      <a:pt x="38671" y="142209"/>
                      <a:pt x="38671" y="101346"/>
                    </a:cubicBezTo>
                    <a:lnTo>
                      <a:pt x="38671" y="26575"/>
                    </a:lnTo>
                    <a:cubicBezTo>
                      <a:pt x="38671" y="19812"/>
                      <a:pt x="33147" y="14383"/>
                      <a:pt x="26479" y="14383"/>
                    </a:cubicBezTo>
                    <a:cubicBezTo>
                      <a:pt x="19717" y="14383"/>
                      <a:pt x="14192" y="19908"/>
                      <a:pt x="14192" y="26575"/>
                    </a:cubicBezTo>
                    <a:lnTo>
                      <a:pt x="14192" y="104585"/>
                    </a:lnTo>
                    <a:cubicBezTo>
                      <a:pt x="14192" y="153638"/>
                      <a:pt x="54007" y="195644"/>
                      <a:pt x="75247" y="207264"/>
                    </a:cubicBezTo>
                    <a:cubicBezTo>
                      <a:pt x="98584" y="220028"/>
                      <a:pt x="99632" y="229838"/>
                      <a:pt x="99632" y="249079"/>
                    </a:cubicBezTo>
                    <a:lnTo>
                      <a:pt x="99632" y="543878"/>
                    </a:lnTo>
                    <a:cubicBezTo>
                      <a:pt x="99632" y="549117"/>
                      <a:pt x="103918" y="553403"/>
                      <a:pt x="109157" y="553403"/>
                    </a:cubicBezTo>
                    <a:lnTo>
                      <a:pt x="140399" y="553403"/>
                    </a:lnTo>
                    <a:lnTo>
                      <a:pt x="140399" y="349378"/>
                    </a:lnTo>
                    <a:lnTo>
                      <a:pt x="154686" y="349378"/>
                    </a:lnTo>
                    <a:lnTo>
                      <a:pt x="154686" y="567690"/>
                    </a:lnTo>
                    <a:close/>
                  </a:path>
                </a:pathLst>
              </a:custGeom>
              <a:grpFill/>
              <a:ln w="9525" cap="flat">
                <a:noFill/>
                <a:prstDash val="solid"/>
                <a:miter/>
              </a:ln>
            </p:spPr>
            <p:txBody>
              <a:bodyPr rtlCol="0" anchor="ctr"/>
              <a:lstStyle/>
              <a:p>
                <a:endParaRPr lang="en-US"/>
              </a:p>
            </p:txBody>
          </p:sp>
        </p:grpSp>
      </p:grpSp>
      <p:pic>
        <p:nvPicPr>
          <p:cNvPr id="95" name="Picture 94">
            <a:extLst>
              <a:ext uri="{FF2B5EF4-FFF2-40B4-BE49-F238E27FC236}">
                <a16:creationId xmlns:a16="http://schemas.microsoft.com/office/drawing/2014/main" id="{EE65595C-CBAD-480C-8AE4-30DCE15E577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89156" y="4116961"/>
            <a:ext cx="676101" cy="749394"/>
          </a:xfrm>
          <a:prstGeom prst="rect">
            <a:avLst/>
          </a:prstGeom>
        </p:spPr>
      </p:pic>
      <p:grpSp>
        <p:nvGrpSpPr>
          <p:cNvPr id="96" name="Graphic 1">
            <a:extLst>
              <a:ext uri="{FF2B5EF4-FFF2-40B4-BE49-F238E27FC236}">
                <a16:creationId xmlns:a16="http://schemas.microsoft.com/office/drawing/2014/main" id="{6007D516-D9CB-45BD-A39E-060B653A37E8}"/>
              </a:ext>
            </a:extLst>
          </p:cNvPr>
          <p:cNvGrpSpPr/>
          <p:nvPr/>
        </p:nvGrpSpPr>
        <p:grpSpPr>
          <a:xfrm>
            <a:off x="7320706" y="4123902"/>
            <a:ext cx="663737" cy="735513"/>
            <a:chOff x="4329683" y="5166645"/>
            <a:chExt cx="516159" cy="571976"/>
          </a:xfrm>
          <a:solidFill>
            <a:schemeClr val="accent1"/>
          </a:solidFill>
        </p:grpSpPr>
        <p:sp>
          <p:nvSpPr>
            <p:cNvPr id="97" name="Freeform: Shape 96">
              <a:extLst>
                <a:ext uri="{FF2B5EF4-FFF2-40B4-BE49-F238E27FC236}">
                  <a16:creationId xmlns:a16="http://schemas.microsoft.com/office/drawing/2014/main" id="{FD30B4E7-E8E7-4647-8EAD-C807B4447C75}"/>
                </a:ext>
              </a:extLst>
            </p:cNvPr>
            <p:cNvSpPr/>
            <p:nvPr/>
          </p:nvSpPr>
          <p:spPr>
            <a:xfrm>
              <a:off x="4360354" y="5488590"/>
              <a:ext cx="250031" cy="250031"/>
            </a:xfrm>
            <a:custGeom>
              <a:avLst/>
              <a:gdLst>
                <a:gd name="connsiteX0" fmla="*/ 124968 w 250031"/>
                <a:gd name="connsiteY0" fmla="*/ 250031 h 250031"/>
                <a:gd name="connsiteX1" fmla="*/ 0 w 250031"/>
                <a:gd name="connsiteY1" fmla="*/ 124968 h 250031"/>
                <a:gd name="connsiteX2" fmla="*/ 124968 w 250031"/>
                <a:gd name="connsiteY2" fmla="*/ 0 h 250031"/>
                <a:gd name="connsiteX3" fmla="*/ 250031 w 250031"/>
                <a:gd name="connsiteY3" fmla="*/ 124968 h 250031"/>
                <a:gd name="connsiteX4" fmla="*/ 124968 w 250031"/>
                <a:gd name="connsiteY4" fmla="*/ 250031 h 250031"/>
                <a:gd name="connsiteX5" fmla="*/ 124968 w 250031"/>
                <a:gd name="connsiteY5" fmla="*/ 14288 h 250031"/>
                <a:gd name="connsiteX6" fmla="*/ 14288 w 250031"/>
                <a:gd name="connsiteY6" fmla="*/ 124968 h 250031"/>
                <a:gd name="connsiteX7" fmla="*/ 124968 w 250031"/>
                <a:gd name="connsiteY7" fmla="*/ 235744 h 250031"/>
                <a:gd name="connsiteX8" fmla="*/ 235744 w 250031"/>
                <a:gd name="connsiteY8" fmla="*/ 124968 h 250031"/>
                <a:gd name="connsiteX9" fmla="*/ 124968 w 250031"/>
                <a:gd name="connsiteY9" fmla="*/ 14288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031" h="250031">
                  <a:moveTo>
                    <a:pt x="124968" y="250031"/>
                  </a:moveTo>
                  <a:cubicBezTo>
                    <a:pt x="56007" y="250031"/>
                    <a:pt x="0" y="193929"/>
                    <a:pt x="0" y="124968"/>
                  </a:cubicBezTo>
                  <a:cubicBezTo>
                    <a:pt x="0" y="56007"/>
                    <a:pt x="56102" y="0"/>
                    <a:pt x="124968" y="0"/>
                  </a:cubicBezTo>
                  <a:cubicBezTo>
                    <a:pt x="193929" y="0"/>
                    <a:pt x="250031" y="56102"/>
                    <a:pt x="250031" y="124968"/>
                  </a:cubicBezTo>
                  <a:cubicBezTo>
                    <a:pt x="250031" y="193929"/>
                    <a:pt x="193929" y="250031"/>
                    <a:pt x="124968" y="250031"/>
                  </a:cubicBezTo>
                  <a:close/>
                  <a:moveTo>
                    <a:pt x="124968" y="14288"/>
                  </a:moveTo>
                  <a:cubicBezTo>
                    <a:pt x="63913" y="14288"/>
                    <a:pt x="14288" y="63913"/>
                    <a:pt x="14288" y="124968"/>
                  </a:cubicBezTo>
                  <a:cubicBezTo>
                    <a:pt x="14288" y="186024"/>
                    <a:pt x="63913" y="235744"/>
                    <a:pt x="124968" y="235744"/>
                  </a:cubicBezTo>
                  <a:cubicBezTo>
                    <a:pt x="186023" y="235744"/>
                    <a:pt x="235744" y="186119"/>
                    <a:pt x="235744" y="124968"/>
                  </a:cubicBezTo>
                  <a:cubicBezTo>
                    <a:pt x="235744" y="63913"/>
                    <a:pt x="186023" y="14288"/>
                    <a:pt x="124968" y="1428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26E4D4D-7B70-4BE8-8228-6DA581321C4A}"/>
                </a:ext>
              </a:extLst>
            </p:cNvPr>
            <p:cNvSpPr/>
            <p:nvPr/>
          </p:nvSpPr>
          <p:spPr>
            <a:xfrm>
              <a:off x="4453794" y="5550693"/>
              <a:ext cx="63245" cy="125920"/>
            </a:xfrm>
            <a:custGeom>
              <a:avLst/>
              <a:gdLst>
                <a:gd name="connsiteX0" fmla="*/ 25908 w 63245"/>
                <a:gd name="connsiteY0" fmla="*/ 111061 h 125920"/>
                <a:gd name="connsiteX1" fmla="*/ 0 w 63245"/>
                <a:gd name="connsiteY1" fmla="*/ 99917 h 125920"/>
                <a:gd name="connsiteX2" fmla="*/ 9430 w 63245"/>
                <a:gd name="connsiteY2" fmla="*/ 85344 h 125920"/>
                <a:gd name="connsiteX3" fmla="*/ 30480 w 63245"/>
                <a:gd name="connsiteY3" fmla="*/ 93916 h 125920"/>
                <a:gd name="connsiteX4" fmla="*/ 42386 w 63245"/>
                <a:gd name="connsiteY4" fmla="*/ 83725 h 125920"/>
                <a:gd name="connsiteX5" fmla="*/ 3524 w 63245"/>
                <a:gd name="connsiteY5" fmla="*/ 42386 h 125920"/>
                <a:gd name="connsiteX6" fmla="*/ 25908 w 63245"/>
                <a:gd name="connsiteY6" fmla="*/ 15145 h 125920"/>
                <a:gd name="connsiteX7" fmla="*/ 25908 w 63245"/>
                <a:gd name="connsiteY7" fmla="*/ 0 h 125920"/>
                <a:gd name="connsiteX8" fmla="*/ 40196 w 63245"/>
                <a:gd name="connsiteY8" fmla="*/ 0 h 125920"/>
                <a:gd name="connsiteX9" fmla="*/ 40196 w 63245"/>
                <a:gd name="connsiteY9" fmla="*/ 14859 h 125920"/>
                <a:gd name="connsiteX10" fmla="*/ 62103 w 63245"/>
                <a:gd name="connsiteY10" fmla="*/ 26956 h 125920"/>
                <a:gd name="connsiteX11" fmla="*/ 51245 w 63245"/>
                <a:gd name="connsiteY11" fmla="*/ 39338 h 125920"/>
                <a:gd name="connsiteX12" fmla="*/ 35242 w 63245"/>
                <a:gd name="connsiteY12" fmla="*/ 32004 h 125920"/>
                <a:gd name="connsiteX13" fmla="*/ 24384 w 63245"/>
                <a:gd name="connsiteY13" fmla="*/ 41434 h 125920"/>
                <a:gd name="connsiteX14" fmla="*/ 63246 w 63245"/>
                <a:gd name="connsiteY14" fmla="*/ 82296 h 125920"/>
                <a:gd name="connsiteX15" fmla="*/ 40291 w 63245"/>
                <a:gd name="connsiteY15" fmla="*/ 110585 h 125920"/>
                <a:gd name="connsiteX16" fmla="*/ 40291 w 63245"/>
                <a:gd name="connsiteY16" fmla="*/ 125920 h 125920"/>
                <a:gd name="connsiteX17" fmla="*/ 26003 w 63245"/>
                <a:gd name="connsiteY17" fmla="*/ 125920 h 125920"/>
                <a:gd name="connsiteX18" fmla="*/ 26003 w 63245"/>
                <a:gd name="connsiteY18" fmla="*/ 111061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5" h="125920">
                  <a:moveTo>
                    <a:pt x="25908" y="111061"/>
                  </a:moveTo>
                  <a:cubicBezTo>
                    <a:pt x="17240" y="110014"/>
                    <a:pt x="6953" y="106204"/>
                    <a:pt x="0" y="99917"/>
                  </a:cubicBezTo>
                  <a:lnTo>
                    <a:pt x="9430" y="85344"/>
                  </a:lnTo>
                  <a:cubicBezTo>
                    <a:pt x="16954" y="90964"/>
                    <a:pt x="23432" y="93916"/>
                    <a:pt x="30480" y="93916"/>
                  </a:cubicBezTo>
                  <a:cubicBezTo>
                    <a:pt x="38767" y="93916"/>
                    <a:pt x="42386" y="90488"/>
                    <a:pt x="42386" y="83725"/>
                  </a:cubicBezTo>
                  <a:cubicBezTo>
                    <a:pt x="42386" y="68580"/>
                    <a:pt x="3524" y="68866"/>
                    <a:pt x="3524" y="42386"/>
                  </a:cubicBezTo>
                  <a:cubicBezTo>
                    <a:pt x="3524" y="28004"/>
                    <a:pt x="12097" y="18002"/>
                    <a:pt x="25908" y="15145"/>
                  </a:cubicBezTo>
                  <a:lnTo>
                    <a:pt x="25908" y="0"/>
                  </a:lnTo>
                  <a:lnTo>
                    <a:pt x="40196" y="0"/>
                  </a:lnTo>
                  <a:lnTo>
                    <a:pt x="40196" y="14859"/>
                  </a:lnTo>
                  <a:cubicBezTo>
                    <a:pt x="49625" y="16193"/>
                    <a:pt x="56388" y="20860"/>
                    <a:pt x="62103" y="26956"/>
                  </a:cubicBezTo>
                  <a:lnTo>
                    <a:pt x="51245" y="39338"/>
                  </a:lnTo>
                  <a:cubicBezTo>
                    <a:pt x="45911" y="34480"/>
                    <a:pt x="41338" y="32004"/>
                    <a:pt x="35242" y="32004"/>
                  </a:cubicBezTo>
                  <a:cubicBezTo>
                    <a:pt x="28194" y="32004"/>
                    <a:pt x="24384" y="34766"/>
                    <a:pt x="24384" y="41434"/>
                  </a:cubicBezTo>
                  <a:cubicBezTo>
                    <a:pt x="24384" y="55436"/>
                    <a:pt x="63246" y="54197"/>
                    <a:pt x="63246" y="82296"/>
                  </a:cubicBezTo>
                  <a:cubicBezTo>
                    <a:pt x="63246" y="96393"/>
                    <a:pt x="55436" y="107252"/>
                    <a:pt x="40291" y="110585"/>
                  </a:cubicBezTo>
                  <a:lnTo>
                    <a:pt x="40291" y="125920"/>
                  </a:lnTo>
                  <a:lnTo>
                    <a:pt x="26003" y="125920"/>
                  </a:lnTo>
                  <a:lnTo>
                    <a:pt x="26003" y="111061"/>
                  </a:lnTo>
                  <a:close/>
                </a:path>
              </a:pathLst>
            </a:custGeom>
            <a:grpFill/>
            <a:ln w="9525" cap="flat">
              <a:noFill/>
              <a:prstDash val="solid"/>
              <a:miter/>
            </a:ln>
          </p:spPr>
          <p:txBody>
            <a:bodyPr rtlCol="0" anchor="ctr"/>
            <a:lstStyle/>
            <a:p>
              <a:endParaRPr lang="en-US"/>
            </a:p>
          </p:txBody>
        </p:sp>
        <p:grpSp>
          <p:nvGrpSpPr>
            <p:cNvPr id="99" name="Graphic 1">
              <a:extLst>
                <a:ext uri="{FF2B5EF4-FFF2-40B4-BE49-F238E27FC236}">
                  <a16:creationId xmlns:a16="http://schemas.microsoft.com/office/drawing/2014/main" id="{833B285A-AEDE-4511-BEF8-476037761D02}"/>
                </a:ext>
              </a:extLst>
            </p:cNvPr>
            <p:cNvGrpSpPr/>
            <p:nvPr/>
          </p:nvGrpSpPr>
          <p:grpSpPr>
            <a:xfrm>
              <a:off x="4412170" y="5606414"/>
              <a:ext cx="146399" cy="14287"/>
              <a:chOff x="4412170" y="5606414"/>
              <a:chExt cx="146399" cy="14287"/>
            </a:xfrm>
            <a:grpFill/>
          </p:grpSpPr>
          <p:sp>
            <p:nvSpPr>
              <p:cNvPr id="107" name="Freeform: Shape 106">
                <a:extLst>
                  <a:ext uri="{FF2B5EF4-FFF2-40B4-BE49-F238E27FC236}">
                    <a16:creationId xmlns:a16="http://schemas.microsoft.com/office/drawing/2014/main" id="{0AB5A474-257E-4D05-8425-AE8EA43A93C2}"/>
                  </a:ext>
                </a:extLst>
              </p:cNvPr>
              <p:cNvSpPr/>
              <p:nvPr/>
            </p:nvSpPr>
            <p:spPr>
              <a:xfrm>
                <a:off x="4412170" y="5606414"/>
                <a:ext cx="14859" cy="14287"/>
              </a:xfrm>
              <a:custGeom>
                <a:avLst/>
                <a:gdLst>
                  <a:gd name="connsiteX0" fmla="*/ 0 w 14859"/>
                  <a:gd name="connsiteY0" fmla="*/ 0 h 14287"/>
                  <a:gd name="connsiteX1" fmla="*/ 14859 w 14859"/>
                  <a:gd name="connsiteY1" fmla="*/ 0 h 14287"/>
                  <a:gd name="connsiteX2" fmla="*/ 14859 w 14859"/>
                  <a:gd name="connsiteY2" fmla="*/ 14287 h 14287"/>
                  <a:gd name="connsiteX3" fmla="*/ 0 w 14859"/>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4859" h="14287">
                    <a:moveTo>
                      <a:pt x="0" y="0"/>
                    </a:moveTo>
                    <a:lnTo>
                      <a:pt x="14859" y="0"/>
                    </a:lnTo>
                    <a:lnTo>
                      <a:pt x="14859" y="14287"/>
                    </a:lnTo>
                    <a:lnTo>
                      <a:pt x="0" y="14287"/>
                    </a:ln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7E830A0-C65C-4115-8444-DC4C4D2B9DB9}"/>
                  </a:ext>
                </a:extLst>
              </p:cNvPr>
              <p:cNvSpPr/>
              <p:nvPr/>
            </p:nvSpPr>
            <p:spPr>
              <a:xfrm>
                <a:off x="4543710" y="5606414"/>
                <a:ext cx="14859" cy="14287"/>
              </a:xfrm>
              <a:custGeom>
                <a:avLst/>
                <a:gdLst>
                  <a:gd name="connsiteX0" fmla="*/ 0 w 14859"/>
                  <a:gd name="connsiteY0" fmla="*/ 0 h 14287"/>
                  <a:gd name="connsiteX1" fmla="*/ 14859 w 14859"/>
                  <a:gd name="connsiteY1" fmla="*/ 0 h 14287"/>
                  <a:gd name="connsiteX2" fmla="*/ 14859 w 14859"/>
                  <a:gd name="connsiteY2" fmla="*/ 14287 h 14287"/>
                  <a:gd name="connsiteX3" fmla="*/ 0 w 14859"/>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4859" h="14287">
                    <a:moveTo>
                      <a:pt x="0" y="0"/>
                    </a:moveTo>
                    <a:lnTo>
                      <a:pt x="14859" y="0"/>
                    </a:lnTo>
                    <a:lnTo>
                      <a:pt x="14859" y="14287"/>
                    </a:lnTo>
                    <a:lnTo>
                      <a:pt x="0" y="14287"/>
                    </a:lnTo>
                    <a:close/>
                  </a:path>
                </a:pathLst>
              </a:custGeom>
              <a:grpFill/>
              <a:ln w="9525" cap="flat">
                <a:noFill/>
                <a:prstDash val="solid"/>
                <a:miter/>
              </a:ln>
            </p:spPr>
            <p:txBody>
              <a:bodyPr rtlCol="0" anchor="ctr"/>
              <a:lstStyle/>
              <a:p>
                <a:endParaRPr lang="en-US"/>
              </a:p>
            </p:txBody>
          </p:sp>
        </p:grpSp>
        <p:sp>
          <p:nvSpPr>
            <p:cNvPr id="100" name="Freeform: Shape 99">
              <a:extLst>
                <a:ext uri="{FF2B5EF4-FFF2-40B4-BE49-F238E27FC236}">
                  <a16:creationId xmlns:a16="http://schemas.microsoft.com/office/drawing/2014/main" id="{70A84AFB-5744-4F15-8E8C-A46417A73418}"/>
                </a:ext>
              </a:extLst>
            </p:cNvPr>
            <p:cNvSpPr/>
            <p:nvPr/>
          </p:nvSpPr>
          <p:spPr>
            <a:xfrm>
              <a:off x="4329683" y="5183028"/>
              <a:ext cx="265271" cy="284987"/>
            </a:xfrm>
            <a:custGeom>
              <a:avLst/>
              <a:gdLst>
                <a:gd name="connsiteX0" fmla="*/ 133921 w 265271"/>
                <a:gd name="connsiteY0" fmla="*/ 284988 h 284987"/>
                <a:gd name="connsiteX1" fmla="*/ 126778 w 265271"/>
                <a:gd name="connsiteY1" fmla="*/ 277844 h 284987"/>
                <a:gd name="connsiteX2" fmla="*/ 69437 w 265271"/>
                <a:gd name="connsiteY2" fmla="*/ 226600 h 284987"/>
                <a:gd name="connsiteX3" fmla="*/ 14097 w 265271"/>
                <a:gd name="connsiteY3" fmla="*/ 264604 h 284987"/>
                <a:gd name="connsiteX4" fmla="*/ 6477 w 265271"/>
                <a:gd name="connsiteY4" fmla="*/ 269653 h 284987"/>
                <a:gd name="connsiteX5" fmla="*/ 95 w 265271"/>
                <a:gd name="connsiteY5" fmla="*/ 262985 h 284987"/>
                <a:gd name="connsiteX6" fmla="*/ 0 w 265271"/>
                <a:gd name="connsiteY6" fmla="*/ 258032 h 284987"/>
                <a:gd name="connsiteX7" fmla="*/ 258128 w 265271"/>
                <a:gd name="connsiteY7" fmla="*/ 0 h 284987"/>
                <a:gd name="connsiteX8" fmla="*/ 265271 w 265271"/>
                <a:gd name="connsiteY8" fmla="*/ 7144 h 284987"/>
                <a:gd name="connsiteX9" fmla="*/ 258128 w 265271"/>
                <a:gd name="connsiteY9" fmla="*/ 14288 h 284987"/>
                <a:gd name="connsiteX10" fmla="*/ 141065 w 265271"/>
                <a:gd name="connsiteY10" fmla="*/ 258032 h 284987"/>
                <a:gd name="connsiteX11" fmla="*/ 141351 w 265271"/>
                <a:gd name="connsiteY11" fmla="*/ 273082 h 284987"/>
                <a:gd name="connsiteX12" fmla="*/ 141256 w 265271"/>
                <a:gd name="connsiteY12" fmla="*/ 274320 h 284987"/>
                <a:gd name="connsiteX13" fmla="*/ 141065 w 265271"/>
                <a:gd name="connsiteY13" fmla="*/ 277749 h 284987"/>
                <a:gd name="connsiteX14" fmla="*/ 133921 w 265271"/>
                <a:gd name="connsiteY14" fmla="*/ 284988 h 284987"/>
                <a:gd name="connsiteX15" fmla="*/ 69437 w 265271"/>
                <a:gd name="connsiteY15" fmla="*/ 212312 h 284987"/>
                <a:gd name="connsiteX16" fmla="*/ 127159 w 265271"/>
                <a:gd name="connsiteY16" fmla="*/ 238982 h 284987"/>
                <a:gd name="connsiteX17" fmla="*/ 206883 w 265271"/>
                <a:gd name="connsiteY17" fmla="*/ 19716 h 284987"/>
                <a:gd name="connsiteX18" fmla="*/ 15430 w 265271"/>
                <a:gd name="connsiteY18" fmla="*/ 234791 h 284987"/>
                <a:gd name="connsiteX19" fmla="*/ 69437 w 265271"/>
                <a:gd name="connsiteY19" fmla="*/ 212312 h 2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271" h="284987">
                  <a:moveTo>
                    <a:pt x="133921" y="284988"/>
                  </a:moveTo>
                  <a:cubicBezTo>
                    <a:pt x="130016" y="284988"/>
                    <a:pt x="126778" y="281749"/>
                    <a:pt x="126778" y="277844"/>
                  </a:cubicBezTo>
                  <a:cubicBezTo>
                    <a:pt x="126778" y="249555"/>
                    <a:pt x="101060" y="226600"/>
                    <a:pt x="69437" y="226600"/>
                  </a:cubicBezTo>
                  <a:cubicBezTo>
                    <a:pt x="43434" y="226600"/>
                    <a:pt x="20669" y="242221"/>
                    <a:pt x="14097" y="264604"/>
                  </a:cubicBezTo>
                  <a:cubicBezTo>
                    <a:pt x="13145" y="267938"/>
                    <a:pt x="9906" y="270034"/>
                    <a:pt x="6477" y="269653"/>
                  </a:cubicBezTo>
                  <a:cubicBezTo>
                    <a:pt x="3048" y="269271"/>
                    <a:pt x="381" y="266509"/>
                    <a:pt x="95" y="262985"/>
                  </a:cubicBezTo>
                  <a:cubicBezTo>
                    <a:pt x="0" y="261271"/>
                    <a:pt x="0" y="259746"/>
                    <a:pt x="0" y="258032"/>
                  </a:cubicBezTo>
                  <a:cubicBezTo>
                    <a:pt x="0" y="115728"/>
                    <a:pt x="115824" y="0"/>
                    <a:pt x="258128" y="0"/>
                  </a:cubicBezTo>
                  <a:cubicBezTo>
                    <a:pt x="262033" y="0"/>
                    <a:pt x="265271" y="3238"/>
                    <a:pt x="265271" y="7144"/>
                  </a:cubicBezTo>
                  <a:cubicBezTo>
                    <a:pt x="265271" y="11049"/>
                    <a:pt x="262033" y="14288"/>
                    <a:pt x="258128" y="14288"/>
                  </a:cubicBezTo>
                  <a:cubicBezTo>
                    <a:pt x="193548" y="14288"/>
                    <a:pt x="141065" y="123634"/>
                    <a:pt x="141065" y="258032"/>
                  </a:cubicBezTo>
                  <a:cubicBezTo>
                    <a:pt x="141065" y="263080"/>
                    <a:pt x="141161" y="268128"/>
                    <a:pt x="141351" y="273082"/>
                  </a:cubicBezTo>
                  <a:cubicBezTo>
                    <a:pt x="141351" y="273462"/>
                    <a:pt x="141351" y="273844"/>
                    <a:pt x="141256" y="274320"/>
                  </a:cubicBezTo>
                  <a:cubicBezTo>
                    <a:pt x="141065" y="275463"/>
                    <a:pt x="141065" y="276606"/>
                    <a:pt x="141065" y="277749"/>
                  </a:cubicBezTo>
                  <a:cubicBezTo>
                    <a:pt x="141065" y="281844"/>
                    <a:pt x="137827" y="284988"/>
                    <a:pt x="133921" y="284988"/>
                  </a:cubicBezTo>
                  <a:close/>
                  <a:moveTo>
                    <a:pt x="69437" y="212312"/>
                  </a:moveTo>
                  <a:cubicBezTo>
                    <a:pt x="93059" y="212312"/>
                    <a:pt x="114109" y="222789"/>
                    <a:pt x="127159" y="238982"/>
                  </a:cubicBezTo>
                  <a:cubicBezTo>
                    <a:pt x="130683" y="138684"/>
                    <a:pt x="162211" y="56007"/>
                    <a:pt x="206883" y="19716"/>
                  </a:cubicBezTo>
                  <a:cubicBezTo>
                    <a:pt x="104394" y="41720"/>
                    <a:pt x="25527" y="128397"/>
                    <a:pt x="15430" y="234791"/>
                  </a:cubicBezTo>
                  <a:cubicBezTo>
                    <a:pt x="28670" y="220980"/>
                    <a:pt x="48196" y="212312"/>
                    <a:pt x="69437" y="212312"/>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5DDB1407-53A8-4391-A476-E56C514A4E21}"/>
                </a:ext>
              </a:extLst>
            </p:cNvPr>
            <p:cNvSpPr/>
            <p:nvPr/>
          </p:nvSpPr>
          <p:spPr>
            <a:xfrm>
              <a:off x="4580667" y="5183028"/>
              <a:ext cx="265175" cy="277844"/>
            </a:xfrm>
            <a:custGeom>
              <a:avLst/>
              <a:gdLst>
                <a:gd name="connsiteX0" fmla="*/ 131826 w 265175"/>
                <a:gd name="connsiteY0" fmla="*/ 277844 h 277844"/>
                <a:gd name="connsiteX1" fmla="*/ 131635 w 265175"/>
                <a:gd name="connsiteY1" fmla="*/ 277844 h 277844"/>
                <a:gd name="connsiteX2" fmla="*/ 124682 w 265175"/>
                <a:gd name="connsiteY2" fmla="*/ 271176 h 277844"/>
                <a:gd name="connsiteX3" fmla="*/ 124301 w 265175"/>
                <a:gd name="connsiteY3" fmla="*/ 268605 h 277844"/>
                <a:gd name="connsiteX4" fmla="*/ 124015 w 265175"/>
                <a:gd name="connsiteY4" fmla="*/ 266605 h 277844"/>
                <a:gd name="connsiteX5" fmla="*/ 124111 w 265175"/>
                <a:gd name="connsiteY5" fmla="*/ 258032 h 277844"/>
                <a:gd name="connsiteX6" fmla="*/ 7144 w 265175"/>
                <a:gd name="connsiteY6" fmla="*/ 14288 h 277844"/>
                <a:gd name="connsiteX7" fmla="*/ 0 w 265175"/>
                <a:gd name="connsiteY7" fmla="*/ 7144 h 277844"/>
                <a:gd name="connsiteX8" fmla="*/ 7144 w 265175"/>
                <a:gd name="connsiteY8" fmla="*/ 0 h 277844"/>
                <a:gd name="connsiteX9" fmla="*/ 265176 w 265175"/>
                <a:gd name="connsiteY9" fmla="*/ 258032 h 277844"/>
                <a:gd name="connsiteX10" fmla="*/ 265081 w 265175"/>
                <a:gd name="connsiteY10" fmla="*/ 262985 h 277844"/>
                <a:gd name="connsiteX11" fmla="*/ 258794 w 265175"/>
                <a:gd name="connsiteY11" fmla="*/ 269653 h 277844"/>
                <a:gd name="connsiteX12" fmla="*/ 251174 w 265175"/>
                <a:gd name="connsiteY12" fmla="*/ 264604 h 277844"/>
                <a:gd name="connsiteX13" fmla="*/ 195834 w 265175"/>
                <a:gd name="connsiteY13" fmla="*/ 226600 h 277844"/>
                <a:gd name="connsiteX14" fmla="*/ 138970 w 265175"/>
                <a:gd name="connsiteY14" fmla="*/ 271653 h 277844"/>
                <a:gd name="connsiteX15" fmla="*/ 131826 w 265175"/>
                <a:gd name="connsiteY15" fmla="*/ 277844 h 277844"/>
                <a:gd name="connsiteX16" fmla="*/ 58388 w 265175"/>
                <a:gd name="connsiteY16" fmla="*/ 19812 h 277844"/>
                <a:gd name="connsiteX17" fmla="*/ 138113 w 265175"/>
                <a:gd name="connsiteY17" fmla="*/ 238982 h 277844"/>
                <a:gd name="connsiteX18" fmla="*/ 195834 w 265175"/>
                <a:gd name="connsiteY18" fmla="*/ 212312 h 277844"/>
                <a:gd name="connsiteX19" fmla="*/ 249841 w 265175"/>
                <a:gd name="connsiteY19" fmla="*/ 234886 h 277844"/>
                <a:gd name="connsiteX20" fmla="*/ 58388 w 265175"/>
                <a:gd name="connsiteY20" fmla="*/ 19812 h 27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5175" h="277844">
                  <a:moveTo>
                    <a:pt x="131826" y="277844"/>
                  </a:moveTo>
                  <a:cubicBezTo>
                    <a:pt x="131731" y="277844"/>
                    <a:pt x="131635" y="277844"/>
                    <a:pt x="131635" y="277844"/>
                  </a:cubicBezTo>
                  <a:cubicBezTo>
                    <a:pt x="128016" y="277749"/>
                    <a:pt x="124968" y="274891"/>
                    <a:pt x="124682" y="271176"/>
                  </a:cubicBezTo>
                  <a:cubicBezTo>
                    <a:pt x="124587" y="270129"/>
                    <a:pt x="124492" y="269367"/>
                    <a:pt x="124301" y="268605"/>
                  </a:cubicBezTo>
                  <a:cubicBezTo>
                    <a:pt x="124111" y="267938"/>
                    <a:pt x="124015" y="267271"/>
                    <a:pt x="124015" y="266605"/>
                  </a:cubicBezTo>
                  <a:cubicBezTo>
                    <a:pt x="124111" y="263461"/>
                    <a:pt x="124111" y="260699"/>
                    <a:pt x="124111" y="258032"/>
                  </a:cubicBezTo>
                  <a:cubicBezTo>
                    <a:pt x="124111" y="123634"/>
                    <a:pt x="71628" y="14288"/>
                    <a:pt x="7144" y="14288"/>
                  </a:cubicBezTo>
                  <a:cubicBezTo>
                    <a:pt x="3238" y="14288"/>
                    <a:pt x="0" y="11049"/>
                    <a:pt x="0" y="7144"/>
                  </a:cubicBezTo>
                  <a:cubicBezTo>
                    <a:pt x="0" y="3238"/>
                    <a:pt x="3238" y="0"/>
                    <a:pt x="7144" y="0"/>
                  </a:cubicBezTo>
                  <a:cubicBezTo>
                    <a:pt x="149447" y="0"/>
                    <a:pt x="265176" y="115728"/>
                    <a:pt x="265176" y="258032"/>
                  </a:cubicBezTo>
                  <a:cubicBezTo>
                    <a:pt x="265176" y="259651"/>
                    <a:pt x="265176" y="261271"/>
                    <a:pt x="265081" y="262985"/>
                  </a:cubicBezTo>
                  <a:cubicBezTo>
                    <a:pt x="264890" y="266414"/>
                    <a:pt x="262223" y="269271"/>
                    <a:pt x="258794" y="269653"/>
                  </a:cubicBezTo>
                  <a:cubicBezTo>
                    <a:pt x="255365" y="270034"/>
                    <a:pt x="252127" y="267938"/>
                    <a:pt x="251174" y="264604"/>
                  </a:cubicBezTo>
                  <a:cubicBezTo>
                    <a:pt x="244602" y="242221"/>
                    <a:pt x="221837" y="226600"/>
                    <a:pt x="195834" y="226600"/>
                  </a:cubicBezTo>
                  <a:cubicBezTo>
                    <a:pt x="166783" y="226600"/>
                    <a:pt x="142399" y="245935"/>
                    <a:pt x="138970" y="271653"/>
                  </a:cubicBezTo>
                  <a:cubicBezTo>
                    <a:pt x="138398" y="275177"/>
                    <a:pt x="135350" y="277844"/>
                    <a:pt x="131826" y="277844"/>
                  </a:cubicBezTo>
                  <a:close/>
                  <a:moveTo>
                    <a:pt x="58388" y="19812"/>
                  </a:moveTo>
                  <a:cubicBezTo>
                    <a:pt x="103060" y="56007"/>
                    <a:pt x="134493" y="138779"/>
                    <a:pt x="138113" y="238982"/>
                  </a:cubicBezTo>
                  <a:cubicBezTo>
                    <a:pt x="151162" y="222695"/>
                    <a:pt x="172307" y="212312"/>
                    <a:pt x="195834" y="212312"/>
                  </a:cubicBezTo>
                  <a:cubicBezTo>
                    <a:pt x="217075" y="212312"/>
                    <a:pt x="236601" y="220885"/>
                    <a:pt x="249841" y="234886"/>
                  </a:cubicBezTo>
                  <a:cubicBezTo>
                    <a:pt x="239649" y="128492"/>
                    <a:pt x="160877" y="41814"/>
                    <a:pt x="58388" y="19812"/>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B177B3A-6A1D-46F6-B4A9-62DB9E8F6B9A}"/>
                </a:ext>
              </a:extLst>
            </p:cNvPr>
            <p:cNvSpPr/>
            <p:nvPr/>
          </p:nvSpPr>
          <p:spPr>
            <a:xfrm>
              <a:off x="4580667" y="5183123"/>
              <a:ext cx="138398" cy="273558"/>
            </a:xfrm>
            <a:custGeom>
              <a:avLst/>
              <a:gdLst>
                <a:gd name="connsiteX0" fmla="*/ 131159 w 138398"/>
                <a:gd name="connsiteY0" fmla="*/ 273558 h 273558"/>
                <a:gd name="connsiteX1" fmla="*/ 124206 w 138398"/>
                <a:gd name="connsiteY1" fmla="*/ 267938 h 273558"/>
                <a:gd name="connsiteX2" fmla="*/ 67913 w 138398"/>
                <a:gd name="connsiteY2" fmla="*/ 226505 h 273558"/>
                <a:gd name="connsiteX3" fmla="*/ 14288 w 138398"/>
                <a:gd name="connsiteY3" fmla="*/ 259652 h 273558"/>
                <a:gd name="connsiteX4" fmla="*/ 7620 w 138398"/>
                <a:gd name="connsiteY4" fmla="*/ 264033 h 273558"/>
                <a:gd name="connsiteX5" fmla="*/ 1048 w 138398"/>
                <a:gd name="connsiteY5" fmla="*/ 259556 h 273558"/>
                <a:gd name="connsiteX6" fmla="*/ 476 w 138398"/>
                <a:gd name="connsiteY6" fmla="*/ 258319 h 273558"/>
                <a:gd name="connsiteX7" fmla="*/ 0 w 138398"/>
                <a:gd name="connsiteY7" fmla="*/ 255651 h 273558"/>
                <a:gd name="connsiteX8" fmla="*/ 0 w 138398"/>
                <a:gd name="connsiteY8" fmla="*/ 7144 h 273558"/>
                <a:gd name="connsiteX9" fmla="*/ 7144 w 138398"/>
                <a:gd name="connsiteY9" fmla="*/ 0 h 273558"/>
                <a:gd name="connsiteX10" fmla="*/ 138398 w 138398"/>
                <a:gd name="connsiteY10" fmla="*/ 258033 h 273558"/>
                <a:gd name="connsiteX11" fmla="*/ 138303 w 138398"/>
                <a:gd name="connsiteY11" fmla="*/ 266700 h 273558"/>
                <a:gd name="connsiteX12" fmla="*/ 131826 w 138398"/>
                <a:gd name="connsiteY12" fmla="*/ 273558 h 273558"/>
                <a:gd name="connsiteX13" fmla="*/ 131159 w 138398"/>
                <a:gd name="connsiteY13" fmla="*/ 273558 h 273558"/>
                <a:gd name="connsiteX14" fmla="*/ 67913 w 138398"/>
                <a:gd name="connsiteY14" fmla="*/ 212217 h 273558"/>
                <a:gd name="connsiteX15" fmla="*/ 123634 w 138398"/>
                <a:gd name="connsiteY15" fmla="*/ 236601 h 273558"/>
                <a:gd name="connsiteX16" fmla="*/ 14288 w 138398"/>
                <a:gd name="connsiteY16" fmla="*/ 14669 h 273558"/>
                <a:gd name="connsiteX17" fmla="*/ 14288 w 138398"/>
                <a:gd name="connsiteY17" fmla="*/ 234125 h 273558"/>
                <a:gd name="connsiteX18" fmla="*/ 67913 w 138398"/>
                <a:gd name="connsiteY18" fmla="*/ 212217 h 27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398" h="273558">
                  <a:moveTo>
                    <a:pt x="131159" y="273558"/>
                  </a:moveTo>
                  <a:cubicBezTo>
                    <a:pt x="127825" y="273558"/>
                    <a:pt x="124873" y="271272"/>
                    <a:pt x="124206" y="267938"/>
                  </a:cubicBezTo>
                  <a:cubicBezTo>
                    <a:pt x="119063" y="243936"/>
                    <a:pt x="95345" y="226505"/>
                    <a:pt x="67913" y="226505"/>
                  </a:cubicBezTo>
                  <a:cubicBezTo>
                    <a:pt x="44196" y="226505"/>
                    <a:pt x="22669" y="239840"/>
                    <a:pt x="14288" y="259652"/>
                  </a:cubicBezTo>
                  <a:cubicBezTo>
                    <a:pt x="13144" y="262319"/>
                    <a:pt x="10954" y="264129"/>
                    <a:pt x="7620" y="264033"/>
                  </a:cubicBezTo>
                  <a:cubicBezTo>
                    <a:pt x="4763" y="264033"/>
                    <a:pt x="2096" y="262224"/>
                    <a:pt x="1048" y="259556"/>
                  </a:cubicBezTo>
                  <a:cubicBezTo>
                    <a:pt x="857" y="259080"/>
                    <a:pt x="667" y="258795"/>
                    <a:pt x="476" y="258319"/>
                  </a:cubicBezTo>
                  <a:cubicBezTo>
                    <a:pt x="95" y="257461"/>
                    <a:pt x="0" y="256604"/>
                    <a:pt x="0" y="255651"/>
                  </a:cubicBezTo>
                  <a:lnTo>
                    <a:pt x="0" y="7144"/>
                  </a:lnTo>
                  <a:cubicBezTo>
                    <a:pt x="0" y="3239"/>
                    <a:pt x="3238" y="0"/>
                    <a:pt x="7144" y="0"/>
                  </a:cubicBezTo>
                  <a:cubicBezTo>
                    <a:pt x="80772" y="0"/>
                    <a:pt x="138398" y="113348"/>
                    <a:pt x="138398" y="258033"/>
                  </a:cubicBezTo>
                  <a:cubicBezTo>
                    <a:pt x="138398" y="260890"/>
                    <a:pt x="138398" y="263843"/>
                    <a:pt x="138303" y="266700"/>
                  </a:cubicBezTo>
                  <a:cubicBezTo>
                    <a:pt x="138208" y="270320"/>
                    <a:pt x="135350" y="273272"/>
                    <a:pt x="131826" y="273558"/>
                  </a:cubicBezTo>
                  <a:cubicBezTo>
                    <a:pt x="131540" y="273558"/>
                    <a:pt x="131350" y="273558"/>
                    <a:pt x="131159" y="273558"/>
                  </a:cubicBezTo>
                  <a:close/>
                  <a:moveTo>
                    <a:pt x="67913" y="212217"/>
                  </a:moveTo>
                  <a:cubicBezTo>
                    <a:pt x="90106" y="212217"/>
                    <a:pt x="110395" y="221647"/>
                    <a:pt x="123634" y="236601"/>
                  </a:cubicBezTo>
                  <a:cubicBezTo>
                    <a:pt x="118586" y="117063"/>
                    <a:pt x="72009" y="22003"/>
                    <a:pt x="14288" y="14669"/>
                  </a:cubicBezTo>
                  <a:lnTo>
                    <a:pt x="14288" y="234125"/>
                  </a:lnTo>
                  <a:cubicBezTo>
                    <a:pt x="27527" y="220409"/>
                    <a:pt x="46768" y="212217"/>
                    <a:pt x="67913" y="212217"/>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74F0922-93FA-450C-8521-D65FA5421862}"/>
                </a:ext>
              </a:extLst>
            </p:cNvPr>
            <p:cNvSpPr/>
            <p:nvPr/>
          </p:nvSpPr>
          <p:spPr>
            <a:xfrm>
              <a:off x="4456461" y="5183123"/>
              <a:ext cx="138493" cy="280511"/>
            </a:xfrm>
            <a:custGeom>
              <a:avLst/>
              <a:gdLst>
                <a:gd name="connsiteX0" fmla="*/ 7429 w 138493"/>
                <a:gd name="connsiteY0" fmla="*/ 280511 h 280511"/>
                <a:gd name="connsiteX1" fmla="*/ 7239 w 138493"/>
                <a:gd name="connsiteY1" fmla="*/ 280511 h 280511"/>
                <a:gd name="connsiteX2" fmla="*/ 286 w 138493"/>
                <a:gd name="connsiteY2" fmla="*/ 273654 h 280511"/>
                <a:gd name="connsiteX3" fmla="*/ 0 w 138493"/>
                <a:gd name="connsiteY3" fmla="*/ 258033 h 280511"/>
                <a:gd name="connsiteX4" fmla="*/ 131350 w 138493"/>
                <a:gd name="connsiteY4" fmla="*/ 0 h 280511"/>
                <a:gd name="connsiteX5" fmla="*/ 138494 w 138493"/>
                <a:gd name="connsiteY5" fmla="*/ 7144 h 280511"/>
                <a:gd name="connsiteX6" fmla="*/ 138494 w 138493"/>
                <a:gd name="connsiteY6" fmla="*/ 255651 h 280511"/>
                <a:gd name="connsiteX7" fmla="*/ 132874 w 138493"/>
                <a:gd name="connsiteY7" fmla="*/ 262604 h 280511"/>
                <a:gd name="connsiteX8" fmla="*/ 124873 w 138493"/>
                <a:gd name="connsiteY8" fmla="*/ 258604 h 280511"/>
                <a:gd name="connsiteX9" fmla="*/ 71628 w 138493"/>
                <a:gd name="connsiteY9" fmla="*/ 226505 h 280511"/>
                <a:gd name="connsiteX10" fmla="*/ 14573 w 138493"/>
                <a:gd name="connsiteY10" fmla="*/ 273939 h 280511"/>
                <a:gd name="connsiteX11" fmla="*/ 7429 w 138493"/>
                <a:gd name="connsiteY11" fmla="*/ 280511 h 280511"/>
                <a:gd name="connsiteX12" fmla="*/ 124206 w 138493"/>
                <a:gd name="connsiteY12" fmla="*/ 14764 h 280511"/>
                <a:gd name="connsiteX13" fmla="*/ 14669 w 138493"/>
                <a:gd name="connsiteY13" fmla="*/ 238220 h 280511"/>
                <a:gd name="connsiteX14" fmla="*/ 71628 w 138493"/>
                <a:gd name="connsiteY14" fmla="*/ 212313 h 280511"/>
                <a:gd name="connsiteX15" fmla="*/ 124206 w 138493"/>
                <a:gd name="connsiteY15" fmla="*/ 233268 h 280511"/>
                <a:gd name="connsiteX16" fmla="*/ 124206 w 138493"/>
                <a:gd name="connsiteY16" fmla="*/ 14764 h 28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93" h="280511">
                  <a:moveTo>
                    <a:pt x="7429" y="280511"/>
                  </a:moveTo>
                  <a:cubicBezTo>
                    <a:pt x="7334" y="280511"/>
                    <a:pt x="7334" y="280511"/>
                    <a:pt x="7239" y="280511"/>
                  </a:cubicBezTo>
                  <a:cubicBezTo>
                    <a:pt x="3429" y="280416"/>
                    <a:pt x="381" y="277369"/>
                    <a:pt x="286" y="273654"/>
                  </a:cubicBezTo>
                  <a:cubicBezTo>
                    <a:pt x="95" y="268510"/>
                    <a:pt x="0" y="263271"/>
                    <a:pt x="0" y="258033"/>
                  </a:cubicBezTo>
                  <a:cubicBezTo>
                    <a:pt x="0" y="113348"/>
                    <a:pt x="57721" y="0"/>
                    <a:pt x="131350" y="0"/>
                  </a:cubicBezTo>
                  <a:cubicBezTo>
                    <a:pt x="135255" y="0"/>
                    <a:pt x="138494" y="3239"/>
                    <a:pt x="138494" y="7144"/>
                  </a:cubicBezTo>
                  <a:lnTo>
                    <a:pt x="138494" y="255651"/>
                  </a:lnTo>
                  <a:cubicBezTo>
                    <a:pt x="138494" y="258985"/>
                    <a:pt x="136112" y="261938"/>
                    <a:pt x="132874" y="262604"/>
                  </a:cubicBezTo>
                  <a:cubicBezTo>
                    <a:pt x="129540" y="263271"/>
                    <a:pt x="126206" y="261652"/>
                    <a:pt x="124873" y="258604"/>
                  </a:cubicBezTo>
                  <a:cubicBezTo>
                    <a:pt x="116110" y="239078"/>
                    <a:pt x="95155" y="226505"/>
                    <a:pt x="71628" y="226505"/>
                  </a:cubicBezTo>
                  <a:cubicBezTo>
                    <a:pt x="41720" y="226505"/>
                    <a:pt x="16669" y="247365"/>
                    <a:pt x="14573" y="273939"/>
                  </a:cubicBezTo>
                  <a:cubicBezTo>
                    <a:pt x="14192" y="277654"/>
                    <a:pt x="11144" y="280511"/>
                    <a:pt x="7429" y="280511"/>
                  </a:cubicBezTo>
                  <a:close/>
                  <a:moveTo>
                    <a:pt x="124206" y="14764"/>
                  </a:moveTo>
                  <a:cubicBezTo>
                    <a:pt x="66104" y="22098"/>
                    <a:pt x="19336" y="117920"/>
                    <a:pt x="14669" y="238220"/>
                  </a:cubicBezTo>
                  <a:cubicBezTo>
                    <a:pt x="27813" y="222409"/>
                    <a:pt x="48578" y="212313"/>
                    <a:pt x="71628" y="212313"/>
                  </a:cubicBezTo>
                  <a:cubicBezTo>
                    <a:pt x="92012" y="212313"/>
                    <a:pt x="110966" y="220123"/>
                    <a:pt x="124206" y="233268"/>
                  </a:cubicBezTo>
                  <a:lnTo>
                    <a:pt x="124206" y="14764"/>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9117CC8-D551-4CBA-AA76-9DD19411F540}"/>
                </a:ext>
              </a:extLst>
            </p:cNvPr>
            <p:cNvSpPr/>
            <p:nvPr/>
          </p:nvSpPr>
          <p:spPr>
            <a:xfrm>
              <a:off x="4580667" y="5166645"/>
              <a:ext cx="14287" cy="23622"/>
            </a:xfrm>
            <a:custGeom>
              <a:avLst/>
              <a:gdLst>
                <a:gd name="connsiteX0" fmla="*/ 0 w 14287"/>
                <a:gd name="connsiteY0" fmla="*/ 0 h 23622"/>
                <a:gd name="connsiteX1" fmla="*/ 14288 w 14287"/>
                <a:gd name="connsiteY1" fmla="*/ 0 h 23622"/>
                <a:gd name="connsiteX2" fmla="*/ 14288 w 14287"/>
                <a:gd name="connsiteY2" fmla="*/ 23622 h 23622"/>
                <a:gd name="connsiteX3" fmla="*/ 0 w 14287"/>
                <a:gd name="connsiteY3" fmla="*/ 23622 h 23622"/>
              </a:gdLst>
              <a:ahLst/>
              <a:cxnLst>
                <a:cxn ang="0">
                  <a:pos x="connsiteX0" y="connsiteY0"/>
                </a:cxn>
                <a:cxn ang="0">
                  <a:pos x="connsiteX1" y="connsiteY1"/>
                </a:cxn>
                <a:cxn ang="0">
                  <a:pos x="connsiteX2" y="connsiteY2"/>
                </a:cxn>
                <a:cxn ang="0">
                  <a:pos x="connsiteX3" y="connsiteY3"/>
                </a:cxn>
              </a:cxnLst>
              <a:rect l="l" t="t" r="r" b="b"/>
              <a:pathLst>
                <a:path w="14287" h="23622">
                  <a:moveTo>
                    <a:pt x="0" y="0"/>
                  </a:moveTo>
                  <a:lnTo>
                    <a:pt x="14288" y="0"/>
                  </a:lnTo>
                  <a:lnTo>
                    <a:pt x="14288" y="23622"/>
                  </a:lnTo>
                  <a:lnTo>
                    <a:pt x="0" y="23622"/>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9B15626-E906-4CF7-9C17-241895AAB396}"/>
                </a:ext>
              </a:extLst>
            </p:cNvPr>
            <p:cNvSpPr/>
            <p:nvPr/>
          </p:nvSpPr>
          <p:spPr>
            <a:xfrm>
              <a:off x="4580667" y="5434488"/>
              <a:ext cx="14287" cy="92868"/>
            </a:xfrm>
            <a:custGeom>
              <a:avLst/>
              <a:gdLst>
                <a:gd name="connsiteX0" fmla="*/ 0 w 14287"/>
                <a:gd name="connsiteY0" fmla="*/ 0 h 92868"/>
                <a:gd name="connsiteX1" fmla="*/ 14288 w 14287"/>
                <a:gd name="connsiteY1" fmla="*/ 0 h 92868"/>
                <a:gd name="connsiteX2" fmla="*/ 14288 w 14287"/>
                <a:gd name="connsiteY2" fmla="*/ 92869 h 92868"/>
                <a:gd name="connsiteX3" fmla="*/ 0 w 14287"/>
                <a:gd name="connsiteY3" fmla="*/ 92869 h 92868"/>
              </a:gdLst>
              <a:ahLst/>
              <a:cxnLst>
                <a:cxn ang="0">
                  <a:pos x="connsiteX0" y="connsiteY0"/>
                </a:cxn>
                <a:cxn ang="0">
                  <a:pos x="connsiteX1" y="connsiteY1"/>
                </a:cxn>
                <a:cxn ang="0">
                  <a:pos x="connsiteX2" y="connsiteY2"/>
                </a:cxn>
                <a:cxn ang="0">
                  <a:pos x="connsiteX3" y="connsiteY3"/>
                </a:cxn>
              </a:cxnLst>
              <a:rect l="l" t="t" r="r" b="b"/>
              <a:pathLst>
                <a:path w="14287" h="92868">
                  <a:moveTo>
                    <a:pt x="0" y="0"/>
                  </a:moveTo>
                  <a:lnTo>
                    <a:pt x="14288" y="0"/>
                  </a:lnTo>
                  <a:lnTo>
                    <a:pt x="14288" y="92869"/>
                  </a:lnTo>
                  <a:lnTo>
                    <a:pt x="0" y="92869"/>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CCE6895-0E49-4969-B32C-5A6C59C9F37C}"/>
                </a:ext>
              </a:extLst>
            </p:cNvPr>
            <p:cNvSpPr/>
            <p:nvPr/>
          </p:nvSpPr>
          <p:spPr>
            <a:xfrm>
              <a:off x="4582001" y="5671850"/>
              <a:ext cx="118871" cy="66770"/>
            </a:xfrm>
            <a:custGeom>
              <a:avLst/>
              <a:gdLst>
                <a:gd name="connsiteX0" fmla="*/ 58960 w 118871"/>
                <a:gd name="connsiteY0" fmla="*/ 66770 h 66770"/>
                <a:gd name="connsiteX1" fmla="*/ 0 w 118871"/>
                <a:gd name="connsiteY1" fmla="*/ 27718 h 66770"/>
                <a:gd name="connsiteX2" fmla="*/ 13144 w 118871"/>
                <a:gd name="connsiteY2" fmla="*/ 22193 h 66770"/>
                <a:gd name="connsiteX3" fmla="*/ 58960 w 118871"/>
                <a:gd name="connsiteY3" fmla="*/ 52578 h 66770"/>
                <a:gd name="connsiteX4" fmla="*/ 104584 w 118871"/>
                <a:gd name="connsiteY4" fmla="*/ 0 h 66770"/>
                <a:gd name="connsiteX5" fmla="*/ 118872 w 118871"/>
                <a:gd name="connsiteY5" fmla="*/ 0 h 66770"/>
                <a:gd name="connsiteX6" fmla="*/ 58960 w 118871"/>
                <a:gd name="connsiteY6" fmla="*/ 66770 h 6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1" h="66770">
                  <a:moveTo>
                    <a:pt x="58960" y="66770"/>
                  </a:moveTo>
                  <a:cubicBezTo>
                    <a:pt x="33147" y="66770"/>
                    <a:pt x="10001" y="51435"/>
                    <a:pt x="0" y="27718"/>
                  </a:cubicBezTo>
                  <a:lnTo>
                    <a:pt x="13144" y="22193"/>
                  </a:lnTo>
                  <a:cubicBezTo>
                    <a:pt x="20955" y="40672"/>
                    <a:pt x="38957" y="52578"/>
                    <a:pt x="58960" y="52578"/>
                  </a:cubicBezTo>
                  <a:cubicBezTo>
                    <a:pt x="92583" y="52578"/>
                    <a:pt x="104584" y="25432"/>
                    <a:pt x="104584" y="0"/>
                  </a:cubicBezTo>
                  <a:lnTo>
                    <a:pt x="118872" y="0"/>
                  </a:lnTo>
                  <a:cubicBezTo>
                    <a:pt x="118777" y="40481"/>
                    <a:pt x="95345" y="66770"/>
                    <a:pt x="58960" y="66770"/>
                  </a:cubicBezTo>
                  <a:close/>
                </a:path>
              </a:pathLst>
            </a:custGeom>
            <a:grpFill/>
            <a:ln w="9525" cap="flat">
              <a:noFill/>
              <a:prstDash val="solid"/>
              <a:miter/>
            </a:ln>
          </p:spPr>
          <p:txBody>
            <a:bodyPr rtlCol="0" anchor="ctr"/>
            <a:lstStyle/>
            <a:p>
              <a:endParaRPr lang="en-US"/>
            </a:p>
          </p:txBody>
        </p:sp>
      </p:grpSp>
      <p:grpSp>
        <p:nvGrpSpPr>
          <p:cNvPr id="109" name="Graphic 1">
            <a:extLst>
              <a:ext uri="{FF2B5EF4-FFF2-40B4-BE49-F238E27FC236}">
                <a16:creationId xmlns:a16="http://schemas.microsoft.com/office/drawing/2014/main" id="{F108A5A1-72D8-42FF-B514-F062C6B1633C}"/>
              </a:ext>
            </a:extLst>
          </p:cNvPr>
          <p:cNvGrpSpPr/>
          <p:nvPr/>
        </p:nvGrpSpPr>
        <p:grpSpPr>
          <a:xfrm>
            <a:off x="9741991" y="4103629"/>
            <a:ext cx="880112" cy="776059"/>
            <a:chOff x="2295626" y="1149666"/>
            <a:chExt cx="585796" cy="516540"/>
          </a:xfrm>
          <a:solidFill>
            <a:schemeClr val="accent1"/>
          </a:solidFill>
        </p:grpSpPr>
        <p:sp>
          <p:nvSpPr>
            <p:cNvPr id="110" name="Freeform: Shape 109">
              <a:extLst>
                <a:ext uri="{FF2B5EF4-FFF2-40B4-BE49-F238E27FC236}">
                  <a16:creationId xmlns:a16="http://schemas.microsoft.com/office/drawing/2014/main" id="{BE1C3176-047C-4B78-8129-7FAB7FBBD8B1}"/>
                </a:ext>
              </a:extLst>
            </p:cNvPr>
            <p:cNvSpPr/>
            <p:nvPr/>
          </p:nvSpPr>
          <p:spPr>
            <a:xfrm>
              <a:off x="2327814" y="1225390"/>
              <a:ext cx="394716" cy="395097"/>
            </a:xfrm>
            <a:custGeom>
              <a:avLst/>
              <a:gdLst>
                <a:gd name="connsiteX0" fmla="*/ 197168 w 394716"/>
                <a:gd name="connsiteY0" fmla="*/ 395097 h 395097"/>
                <a:gd name="connsiteX1" fmla="*/ 3238 w 394716"/>
                <a:gd name="connsiteY1" fmla="*/ 235648 h 395097"/>
                <a:gd name="connsiteX2" fmla="*/ 17240 w 394716"/>
                <a:gd name="connsiteY2" fmla="*/ 232886 h 395097"/>
                <a:gd name="connsiteX3" fmla="*/ 197168 w 394716"/>
                <a:gd name="connsiteY3" fmla="*/ 380810 h 395097"/>
                <a:gd name="connsiteX4" fmla="*/ 299657 w 394716"/>
                <a:gd name="connsiteY4" fmla="*/ 349472 h 395097"/>
                <a:gd name="connsiteX5" fmla="*/ 307658 w 394716"/>
                <a:gd name="connsiteY5" fmla="*/ 361283 h 395097"/>
                <a:gd name="connsiteX6" fmla="*/ 197168 w 394716"/>
                <a:gd name="connsiteY6" fmla="*/ 395097 h 395097"/>
                <a:gd name="connsiteX7" fmla="*/ 390811 w 394716"/>
                <a:gd name="connsiteY7" fmla="*/ 236887 h 395097"/>
                <a:gd name="connsiteX8" fmla="*/ 376809 w 394716"/>
                <a:gd name="connsiteY8" fmla="*/ 234029 h 395097"/>
                <a:gd name="connsiteX9" fmla="*/ 380429 w 394716"/>
                <a:gd name="connsiteY9" fmla="*/ 197453 h 395097"/>
                <a:gd name="connsiteX10" fmla="*/ 291751 w 394716"/>
                <a:gd name="connsiteY10" fmla="*/ 40481 h 395097"/>
                <a:gd name="connsiteX11" fmla="*/ 299180 w 394716"/>
                <a:gd name="connsiteY11" fmla="*/ 28289 h 395097"/>
                <a:gd name="connsiteX12" fmla="*/ 394716 w 394716"/>
                <a:gd name="connsiteY12" fmla="*/ 197548 h 395097"/>
                <a:gd name="connsiteX13" fmla="*/ 390811 w 394716"/>
                <a:gd name="connsiteY13" fmla="*/ 236887 h 395097"/>
                <a:gd name="connsiteX14" fmla="*/ 14287 w 394716"/>
                <a:gd name="connsiteY14" fmla="*/ 184690 h 395097"/>
                <a:gd name="connsiteX15" fmla="*/ 0 w 394716"/>
                <a:gd name="connsiteY15" fmla="*/ 183737 h 395097"/>
                <a:gd name="connsiteX16" fmla="*/ 197072 w 394716"/>
                <a:gd name="connsiteY16" fmla="*/ 0 h 395097"/>
                <a:gd name="connsiteX17" fmla="*/ 208407 w 394716"/>
                <a:gd name="connsiteY17" fmla="*/ 286 h 395097"/>
                <a:gd name="connsiteX18" fmla="*/ 207645 w 394716"/>
                <a:gd name="connsiteY18" fmla="*/ 14573 h 395097"/>
                <a:gd name="connsiteX19" fmla="*/ 197168 w 394716"/>
                <a:gd name="connsiteY19" fmla="*/ 14288 h 395097"/>
                <a:gd name="connsiteX20" fmla="*/ 14287 w 394716"/>
                <a:gd name="connsiteY20" fmla="*/ 184690 h 3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716" h="395097">
                  <a:moveTo>
                    <a:pt x="197168" y="395097"/>
                  </a:moveTo>
                  <a:cubicBezTo>
                    <a:pt x="102870" y="395097"/>
                    <a:pt x="21336" y="328041"/>
                    <a:pt x="3238" y="235648"/>
                  </a:cubicBezTo>
                  <a:lnTo>
                    <a:pt x="17240" y="232886"/>
                  </a:lnTo>
                  <a:cubicBezTo>
                    <a:pt x="34004" y="318611"/>
                    <a:pt x="109633" y="380810"/>
                    <a:pt x="197168" y="380810"/>
                  </a:cubicBezTo>
                  <a:cubicBezTo>
                    <a:pt x="233934" y="380810"/>
                    <a:pt x="269367" y="369951"/>
                    <a:pt x="299657" y="349472"/>
                  </a:cubicBezTo>
                  <a:lnTo>
                    <a:pt x="307658" y="361283"/>
                  </a:lnTo>
                  <a:cubicBezTo>
                    <a:pt x="274892" y="383381"/>
                    <a:pt x="236696" y="395097"/>
                    <a:pt x="197168" y="395097"/>
                  </a:cubicBezTo>
                  <a:close/>
                  <a:moveTo>
                    <a:pt x="390811" y="236887"/>
                  </a:moveTo>
                  <a:lnTo>
                    <a:pt x="376809" y="234029"/>
                  </a:lnTo>
                  <a:cubicBezTo>
                    <a:pt x="379190" y="222028"/>
                    <a:pt x="380429" y="209740"/>
                    <a:pt x="380429" y="197453"/>
                  </a:cubicBezTo>
                  <a:cubicBezTo>
                    <a:pt x="380429" y="132683"/>
                    <a:pt x="347282" y="74009"/>
                    <a:pt x="291751" y="40481"/>
                  </a:cubicBezTo>
                  <a:lnTo>
                    <a:pt x="299180" y="28289"/>
                  </a:lnTo>
                  <a:cubicBezTo>
                    <a:pt x="358997" y="64389"/>
                    <a:pt x="394716" y="127730"/>
                    <a:pt x="394716" y="197548"/>
                  </a:cubicBezTo>
                  <a:cubicBezTo>
                    <a:pt x="394716" y="210693"/>
                    <a:pt x="393383" y="224028"/>
                    <a:pt x="390811" y="236887"/>
                  </a:cubicBezTo>
                  <a:close/>
                  <a:moveTo>
                    <a:pt x="14287" y="184690"/>
                  </a:moveTo>
                  <a:lnTo>
                    <a:pt x="0" y="183737"/>
                  </a:lnTo>
                  <a:cubicBezTo>
                    <a:pt x="7144" y="80677"/>
                    <a:pt x="93726" y="0"/>
                    <a:pt x="197072" y="0"/>
                  </a:cubicBezTo>
                  <a:cubicBezTo>
                    <a:pt x="200882" y="0"/>
                    <a:pt x="204597" y="95"/>
                    <a:pt x="208407" y="286"/>
                  </a:cubicBezTo>
                  <a:lnTo>
                    <a:pt x="207645" y="14573"/>
                  </a:lnTo>
                  <a:cubicBezTo>
                    <a:pt x="204216" y="14383"/>
                    <a:pt x="200692" y="14288"/>
                    <a:pt x="197168" y="14288"/>
                  </a:cubicBezTo>
                  <a:cubicBezTo>
                    <a:pt x="101156" y="14192"/>
                    <a:pt x="20860" y="89059"/>
                    <a:pt x="14287" y="184690"/>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6CB293E-CE03-4D14-AFA5-BB61BBB3F36A}"/>
                </a:ext>
              </a:extLst>
            </p:cNvPr>
            <p:cNvSpPr/>
            <p:nvPr/>
          </p:nvSpPr>
          <p:spPr>
            <a:xfrm>
              <a:off x="2295626" y="1399945"/>
              <a:ext cx="537013" cy="219018"/>
            </a:xfrm>
            <a:custGeom>
              <a:avLst/>
              <a:gdLst>
                <a:gd name="connsiteX0" fmla="*/ 465671 w 537013"/>
                <a:gd name="connsiteY0" fmla="*/ 219018 h 219018"/>
                <a:gd name="connsiteX1" fmla="*/ 379565 w 537013"/>
                <a:gd name="connsiteY1" fmla="*/ 186252 h 219018"/>
                <a:gd name="connsiteX2" fmla="*/ 285172 w 537013"/>
                <a:gd name="connsiteY2" fmla="*/ 189491 h 219018"/>
                <a:gd name="connsiteX3" fmla="*/ 231070 w 537013"/>
                <a:gd name="connsiteY3" fmla="*/ 191396 h 219018"/>
                <a:gd name="connsiteX4" fmla="*/ 109341 w 537013"/>
                <a:gd name="connsiteY4" fmla="*/ 133674 h 219018"/>
                <a:gd name="connsiteX5" fmla="*/ 10566 w 537013"/>
                <a:gd name="connsiteY5" fmla="*/ 34424 h 219018"/>
                <a:gd name="connsiteX6" fmla="*/ 8566 w 537013"/>
                <a:gd name="connsiteY6" fmla="*/ 32328 h 219018"/>
                <a:gd name="connsiteX7" fmla="*/ 1232 w 537013"/>
                <a:gd name="connsiteY7" fmla="*/ 11468 h 219018"/>
                <a:gd name="connsiteX8" fmla="*/ 47238 w 537013"/>
                <a:gd name="connsiteY8" fmla="*/ 3563 h 219018"/>
                <a:gd name="connsiteX9" fmla="*/ 80575 w 537013"/>
                <a:gd name="connsiteY9" fmla="*/ 26804 h 219018"/>
                <a:gd name="connsiteX10" fmla="*/ 85433 w 537013"/>
                <a:gd name="connsiteY10" fmla="*/ 30995 h 219018"/>
                <a:gd name="connsiteX11" fmla="*/ 132772 w 537013"/>
                <a:gd name="connsiteY11" fmla="*/ 76810 h 219018"/>
                <a:gd name="connsiteX12" fmla="*/ 163538 w 537013"/>
                <a:gd name="connsiteY12" fmla="*/ 63761 h 219018"/>
                <a:gd name="connsiteX13" fmla="*/ 218878 w 537013"/>
                <a:gd name="connsiteY13" fmla="*/ 59760 h 219018"/>
                <a:gd name="connsiteX14" fmla="*/ 272599 w 537013"/>
                <a:gd name="connsiteY14" fmla="*/ 56046 h 219018"/>
                <a:gd name="connsiteX15" fmla="*/ 302031 w 537013"/>
                <a:gd name="connsiteY15" fmla="*/ 49092 h 219018"/>
                <a:gd name="connsiteX16" fmla="*/ 352514 w 537013"/>
                <a:gd name="connsiteY16" fmla="*/ 41187 h 219018"/>
                <a:gd name="connsiteX17" fmla="*/ 419951 w 537013"/>
                <a:gd name="connsiteY17" fmla="*/ 55188 h 219018"/>
                <a:gd name="connsiteX18" fmla="*/ 447478 w 537013"/>
                <a:gd name="connsiteY18" fmla="*/ 77953 h 219018"/>
                <a:gd name="connsiteX19" fmla="*/ 469576 w 537013"/>
                <a:gd name="connsiteY19" fmla="*/ 97479 h 219018"/>
                <a:gd name="connsiteX20" fmla="*/ 537013 w 537013"/>
                <a:gd name="connsiteY20" fmla="*/ 139675 h 219018"/>
                <a:gd name="connsiteX21" fmla="*/ 529774 w 537013"/>
                <a:gd name="connsiteY21" fmla="*/ 151962 h 219018"/>
                <a:gd name="connsiteX22" fmla="*/ 460623 w 537013"/>
                <a:gd name="connsiteY22" fmla="*/ 108624 h 219018"/>
                <a:gd name="connsiteX23" fmla="*/ 437763 w 537013"/>
                <a:gd name="connsiteY23" fmla="*/ 88431 h 219018"/>
                <a:gd name="connsiteX24" fmla="*/ 412140 w 537013"/>
                <a:gd name="connsiteY24" fmla="*/ 67190 h 219018"/>
                <a:gd name="connsiteX25" fmla="*/ 352514 w 537013"/>
                <a:gd name="connsiteY25" fmla="*/ 55474 h 219018"/>
                <a:gd name="connsiteX26" fmla="*/ 305556 w 537013"/>
                <a:gd name="connsiteY26" fmla="*/ 62904 h 219018"/>
                <a:gd name="connsiteX27" fmla="*/ 275361 w 537013"/>
                <a:gd name="connsiteY27" fmla="*/ 70047 h 219018"/>
                <a:gd name="connsiteX28" fmla="*/ 218878 w 537013"/>
                <a:gd name="connsiteY28" fmla="*/ 74048 h 219018"/>
                <a:gd name="connsiteX29" fmla="*/ 166395 w 537013"/>
                <a:gd name="connsiteY29" fmla="*/ 77763 h 219018"/>
                <a:gd name="connsiteX30" fmla="*/ 137344 w 537013"/>
                <a:gd name="connsiteY30" fmla="*/ 91383 h 219018"/>
                <a:gd name="connsiteX31" fmla="*/ 132201 w 537013"/>
                <a:gd name="connsiteY31" fmla="*/ 96908 h 219018"/>
                <a:gd name="connsiteX32" fmla="*/ 126962 w 537013"/>
                <a:gd name="connsiteY32" fmla="*/ 91383 h 219018"/>
                <a:gd name="connsiteX33" fmla="*/ 76194 w 537013"/>
                <a:gd name="connsiteY33" fmla="*/ 41758 h 219018"/>
                <a:gd name="connsiteX34" fmla="*/ 71145 w 537013"/>
                <a:gd name="connsiteY34" fmla="*/ 37472 h 219018"/>
                <a:gd name="connsiteX35" fmla="*/ 41808 w 537013"/>
                <a:gd name="connsiteY35" fmla="*/ 16612 h 219018"/>
                <a:gd name="connsiteX36" fmla="*/ 14186 w 537013"/>
                <a:gd name="connsiteY36" fmla="*/ 17184 h 219018"/>
                <a:gd name="connsiteX37" fmla="*/ 18567 w 537013"/>
                <a:gd name="connsiteY37" fmla="*/ 21946 h 219018"/>
                <a:gd name="connsiteX38" fmla="*/ 21044 w 537013"/>
                <a:gd name="connsiteY38" fmla="*/ 24518 h 219018"/>
                <a:gd name="connsiteX39" fmla="*/ 118866 w 537013"/>
                <a:gd name="connsiteY39" fmla="*/ 122816 h 219018"/>
                <a:gd name="connsiteX40" fmla="*/ 231070 w 537013"/>
                <a:gd name="connsiteY40" fmla="*/ 176822 h 219018"/>
                <a:gd name="connsiteX41" fmla="*/ 284505 w 537013"/>
                <a:gd name="connsiteY41" fmla="*/ 174918 h 219018"/>
                <a:gd name="connsiteX42" fmla="*/ 379374 w 537013"/>
                <a:gd name="connsiteY42" fmla="*/ 171679 h 219018"/>
                <a:gd name="connsiteX43" fmla="*/ 475291 w 537013"/>
                <a:gd name="connsiteY43" fmla="*/ 208160 h 219018"/>
                <a:gd name="connsiteX44" fmla="*/ 465671 w 537013"/>
                <a:gd name="connsiteY44" fmla="*/ 219018 h 21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7013" h="219018">
                  <a:moveTo>
                    <a:pt x="465671" y="219018"/>
                  </a:moveTo>
                  <a:cubicBezTo>
                    <a:pt x="451955" y="206541"/>
                    <a:pt x="422332" y="185776"/>
                    <a:pt x="379565" y="186252"/>
                  </a:cubicBezTo>
                  <a:cubicBezTo>
                    <a:pt x="342703" y="186824"/>
                    <a:pt x="310794" y="188253"/>
                    <a:pt x="285172" y="189491"/>
                  </a:cubicBezTo>
                  <a:cubicBezTo>
                    <a:pt x="263931" y="190539"/>
                    <a:pt x="245548" y="191396"/>
                    <a:pt x="231070" y="191396"/>
                  </a:cubicBezTo>
                  <a:cubicBezTo>
                    <a:pt x="179540" y="191396"/>
                    <a:pt x="136963" y="158439"/>
                    <a:pt x="109341" y="133674"/>
                  </a:cubicBezTo>
                  <a:cubicBezTo>
                    <a:pt x="78003" y="105576"/>
                    <a:pt x="46666" y="74048"/>
                    <a:pt x="10566" y="34424"/>
                  </a:cubicBezTo>
                  <a:cubicBezTo>
                    <a:pt x="9995" y="33757"/>
                    <a:pt x="9233" y="33090"/>
                    <a:pt x="8566" y="32328"/>
                  </a:cubicBezTo>
                  <a:cubicBezTo>
                    <a:pt x="4566" y="28328"/>
                    <a:pt x="-2959" y="20803"/>
                    <a:pt x="1232" y="11468"/>
                  </a:cubicBezTo>
                  <a:cubicBezTo>
                    <a:pt x="8471" y="-4248"/>
                    <a:pt x="37046" y="-533"/>
                    <a:pt x="47238" y="3563"/>
                  </a:cubicBezTo>
                  <a:cubicBezTo>
                    <a:pt x="59525" y="8611"/>
                    <a:pt x="70764" y="18326"/>
                    <a:pt x="80575" y="26804"/>
                  </a:cubicBezTo>
                  <a:lnTo>
                    <a:pt x="85433" y="30995"/>
                  </a:lnTo>
                  <a:cubicBezTo>
                    <a:pt x="97530" y="41282"/>
                    <a:pt x="113436" y="56712"/>
                    <a:pt x="132772" y="76810"/>
                  </a:cubicBezTo>
                  <a:cubicBezTo>
                    <a:pt x="142392" y="70238"/>
                    <a:pt x="156585" y="65285"/>
                    <a:pt x="163538" y="63761"/>
                  </a:cubicBezTo>
                  <a:cubicBezTo>
                    <a:pt x="182112" y="59856"/>
                    <a:pt x="200781" y="59760"/>
                    <a:pt x="218878" y="59760"/>
                  </a:cubicBezTo>
                  <a:cubicBezTo>
                    <a:pt x="236404" y="59665"/>
                    <a:pt x="254597" y="59665"/>
                    <a:pt x="272599" y="56046"/>
                  </a:cubicBezTo>
                  <a:cubicBezTo>
                    <a:pt x="284220" y="53760"/>
                    <a:pt x="293649" y="51283"/>
                    <a:pt x="302031" y="49092"/>
                  </a:cubicBezTo>
                  <a:cubicBezTo>
                    <a:pt x="318891" y="44711"/>
                    <a:pt x="332226" y="41187"/>
                    <a:pt x="352514" y="41187"/>
                  </a:cubicBezTo>
                  <a:cubicBezTo>
                    <a:pt x="384423" y="41091"/>
                    <a:pt x="401187" y="43092"/>
                    <a:pt x="419951" y="55188"/>
                  </a:cubicBezTo>
                  <a:cubicBezTo>
                    <a:pt x="429857" y="61570"/>
                    <a:pt x="438429" y="69571"/>
                    <a:pt x="447478" y="77953"/>
                  </a:cubicBezTo>
                  <a:cubicBezTo>
                    <a:pt x="454241" y="84240"/>
                    <a:pt x="461194" y="90621"/>
                    <a:pt x="469576" y="97479"/>
                  </a:cubicBezTo>
                  <a:cubicBezTo>
                    <a:pt x="477577" y="103861"/>
                    <a:pt x="500913" y="118530"/>
                    <a:pt x="537013" y="139675"/>
                  </a:cubicBezTo>
                  <a:lnTo>
                    <a:pt x="529774" y="151962"/>
                  </a:lnTo>
                  <a:cubicBezTo>
                    <a:pt x="492531" y="130150"/>
                    <a:pt x="469290" y="115577"/>
                    <a:pt x="460623" y="108624"/>
                  </a:cubicBezTo>
                  <a:cubicBezTo>
                    <a:pt x="451764" y="101480"/>
                    <a:pt x="444335" y="94527"/>
                    <a:pt x="437763" y="88431"/>
                  </a:cubicBezTo>
                  <a:cubicBezTo>
                    <a:pt x="428809" y="80144"/>
                    <a:pt x="421094" y="72905"/>
                    <a:pt x="412140" y="67190"/>
                  </a:cubicBezTo>
                  <a:cubicBezTo>
                    <a:pt x="397758" y="57855"/>
                    <a:pt x="385851" y="55474"/>
                    <a:pt x="352514" y="55474"/>
                  </a:cubicBezTo>
                  <a:cubicBezTo>
                    <a:pt x="333940" y="55474"/>
                    <a:pt x="321462" y="58808"/>
                    <a:pt x="305556" y="62904"/>
                  </a:cubicBezTo>
                  <a:cubicBezTo>
                    <a:pt x="296983" y="65094"/>
                    <a:pt x="287363" y="67666"/>
                    <a:pt x="275361" y="70047"/>
                  </a:cubicBezTo>
                  <a:cubicBezTo>
                    <a:pt x="256026" y="73953"/>
                    <a:pt x="237166" y="73953"/>
                    <a:pt x="218878" y="74048"/>
                  </a:cubicBezTo>
                  <a:cubicBezTo>
                    <a:pt x="200685" y="74143"/>
                    <a:pt x="183540" y="74143"/>
                    <a:pt x="166395" y="77763"/>
                  </a:cubicBezTo>
                  <a:cubicBezTo>
                    <a:pt x="158299" y="79477"/>
                    <a:pt x="142583" y="85764"/>
                    <a:pt x="137344" y="91383"/>
                  </a:cubicBezTo>
                  <a:lnTo>
                    <a:pt x="132201" y="96908"/>
                  </a:lnTo>
                  <a:lnTo>
                    <a:pt x="126962" y="91383"/>
                  </a:lnTo>
                  <a:cubicBezTo>
                    <a:pt x="105912" y="69285"/>
                    <a:pt x="88862" y="52617"/>
                    <a:pt x="76194" y="41758"/>
                  </a:cubicBezTo>
                  <a:lnTo>
                    <a:pt x="71145" y="37472"/>
                  </a:lnTo>
                  <a:cubicBezTo>
                    <a:pt x="62097" y="29661"/>
                    <a:pt x="51905" y="20803"/>
                    <a:pt x="41808" y="16612"/>
                  </a:cubicBezTo>
                  <a:cubicBezTo>
                    <a:pt x="33426" y="13183"/>
                    <a:pt x="16091" y="12993"/>
                    <a:pt x="14186" y="17184"/>
                  </a:cubicBezTo>
                  <a:cubicBezTo>
                    <a:pt x="14472" y="17850"/>
                    <a:pt x="17139" y="20517"/>
                    <a:pt x="18567" y="21946"/>
                  </a:cubicBezTo>
                  <a:cubicBezTo>
                    <a:pt x="19425" y="22803"/>
                    <a:pt x="20282" y="23661"/>
                    <a:pt x="21044" y="24518"/>
                  </a:cubicBezTo>
                  <a:cubicBezTo>
                    <a:pt x="56858" y="63761"/>
                    <a:pt x="87909" y="95003"/>
                    <a:pt x="118866" y="122816"/>
                  </a:cubicBezTo>
                  <a:cubicBezTo>
                    <a:pt x="144678" y="146057"/>
                    <a:pt x="184398" y="176822"/>
                    <a:pt x="231070" y="176822"/>
                  </a:cubicBezTo>
                  <a:cubicBezTo>
                    <a:pt x="245262" y="176822"/>
                    <a:pt x="263455" y="175965"/>
                    <a:pt x="284505" y="174918"/>
                  </a:cubicBezTo>
                  <a:cubicBezTo>
                    <a:pt x="310223" y="173679"/>
                    <a:pt x="342322" y="172155"/>
                    <a:pt x="379374" y="171679"/>
                  </a:cubicBezTo>
                  <a:cubicBezTo>
                    <a:pt x="427380" y="171012"/>
                    <a:pt x="460051" y="194253"/>
                    <a:pt x="475291" y="208160"/>
                  </a:cubicBezTo>
                  <a:lnTo>
                    <a:pt x="465671" y="219018"/>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5C36AC8-D621-4AE3-97B2-9BCA7D7978FF}"/>
                </a:ext>
              </a:extLst>
            </p:cNvPr>
            <p:cNvSpPr/>
            <p:nvPr/>
          </p:nvSpPr>
          <p:spPr>
            <a:xfrm>
              <a:off x="2295626" y="1290732"/>
              <a:ext cx="585796" cy="375475"/>
            </a:xfrm>
            <a:custGeom>
              <a:avLst/>
              <a:gdLst>
                <a:gd name="connsiteX0" fmla="*/ 485102 w 585796"/>
                <a:gd name="connsiteY0" fmla="*/ 375475 h 375475"/>
                <a:gd name="connsiteX1" fmla="*/ 474720 w 585796"/>
                <a:gd name="connsiteY1" fmla="*/ 371380 h 375475"/>
                <a:gd name="connsiteX2" fmla="*/ 454241 w 585796"/>
                <a:gd name="connsiteY2" fmla="*/ 352425 h 375475"/>
                <a:gd name="connsiteX3" fmla="*/ 449383 w 585796"/>
                <a:gd name="connsiteY3" fmla="*/ 341757 h 375475"/>
                <a:gd name="connsiteX4" fmla="*/ 453479 w 585796"/>
                <a:gd name="connsiteY4" fmla="*/ 330708 h 375475"/>
                <a:gd name="connsiteX5" fmla="*/ 460242 w 585796"/>
                <a:gd name="connsiteY5" fmla="*/ 323469 h 375475"/>
                <a:gd name="connsiteX6" fmla="*/ 379565 w 585796"/>
                <a:gd name="connsiteY6" fmla="*/ 295465 h 375475"/>
                <a:gd name="connsiteX7" fmla="*/ 285172 w 585796"/>
                <a:gd name="connsiteY7" fmla="*/ 298704 h 375475"/>
                <a:gd name="connsiteX8" fmla="*/ 231070 w 585796"/>
                <a:gd name="connsiteY8" fmla="*/ 300609 h 375475"/>
                <a:gd name="connsiteX9" fmla="*/ 109341 w 585796"/>
                <a:gd name="connsiteY9" fmla="*/ 242887 h 375475"/>
                <a:gd name="connsiteX10" fmla="*/ 10566 w 585796"/>
                <a:gd name="connsiteY10" fmla="*/ 143637 h 375475"/>
                <a:gd name="connsiteX11" fmla="*/ 8566 w 585796"/>
                <a:gd name="connsiteY11" fmla="*/ 141541 h 375475"/>
                <a:gd name="connsiteX12" fmla="*/ 1232 w 585796"/>
                <a:gd name="connsiteY12" fmla="*/ 120682 h 375475"/>
                <a:gd name="connsiteX13" fmla="*/ 47238 w 585796"/>
                <a:gd name="connsiteY13" fmla="*/ 112776 h 375475"/>
                <a:gd name="connsiteX14" fmla="*/ 51905 w 585796"/>
                <a:gd name="connsiteY14" fmla="*/ 114967 h 375475"/>
                <a:gd name="connsiteX15" fmla="*/ 83052 w 585796"/>
                <a:gd name="connsiteY15" fmla="*/ 112490 h 375475"/>
                <a:gd name="connsiteX16" fmla="*/ 161728 w 585796"/>
                <a:gd name="connsiteY16" fmla="*/ 173545 h 375475"/>
                <a:gd name="connsiteX17" fmla="*/ 163538 w 585796"/>
                <a:gd name="connsiteY17" fmla="*/ 173069 h 375475"/>
                <a:gd name="connsiteX18" fmla="*/ 218878 w 585796"/>
                <a:gd name="connsiteY18" fmla="*/ 169069 h 375475"/>
                <a:gd name="connsiteX19" fmla="*/ 272599 w 585796"/>
                <a:gd name="connsiteY19" fmla="*/ 165354 h 375475"/>
                <a:gd name="connsiteX20" fmla="*/ 302031 w 585796"/>
                <a:gd name="connsiteY20" fmla="*/ 158401 h 375475"/>
                <a:gd name="connsiteX21" fmla="*/ 352514 w 585796"/>
                <a:gd name="connsiteY21" fmla="*/ 150495 h 375475"/>
                <a:gd name="connsiteX22" fmla="*/ 419951 w 585796"/>
                <a:gd name="connsiteY22" fmla="*/ 164497 h 375475"/>
                <a:gd name="connsiteX23" fmla="*/ 447478 w 585796"/>
                <a:gd name="connsiteY23" fmla="*/ 187261 h 375475"/>
                <a:gd name="connsiteX24" fmla="*/ 469576 w 585796"/>
                <a:gd name="connsiteY24" fmla="*/ 206788 h 375475"/>
                <a:gd name="connsiteX25" fmla="*/ 532060 w 585796"/>
                <a:gd name="connsiteY25" fmla="*/ 246031 h 375475"/>
                <a:gd name="connsiteX26" fmla="*/ 538823 w 585796"/>
                <a:gd name="connsiteY26" fmla="*/ 238792 h 375475"/>
                <a:gd name="connsiteX27" fmla="*/ 549491 w 585796"/>
                <a:gd name="connsiteY27" fmla="*/ 233934 h 375475"/>
                <a:gd name="connsiteX28" fmla="*/ 560445 w 585796"/>
                <a:gd name="connsiteY28" fmla="*/ 238030 h 375475"/>
                <a:gd name="connsiteX29" fmla="*/ 580923 w 585796"/>
                <a:gd name="connsiteY29" fmla="*/ 256985 h 375475"/>
                <a:gd name="connsiteX30" fmla="*/ 585781 w 585796"/>
                <a:gd name="connsiteY30" fmla="*/ 267653 h 375475"/>
                <a:gd name="connsiteX31" fmla="*/ 581685 w 585796"/>
                <a:gd name="connsiteY31" fmla="*/ 278606 h 375475"/>
                <a:gd name="connsiteX32" fmla="*/ 496437 w 585796"/>
                <a:gd name="connsiteY32" fmla="*/ 370523 h 375475"/>
                <a:gd name="connsiteX33" fmla="*/ 485769 w 585796"/>
                <a:gd name="connsiteY33" fmla="*/ 375380 h 375475"/>
                <a:gd name="connsiteX34" fmla="*/ 485102 w 585796"/>
                <a:gd name="connsiteY34" fmla="*/ 375475 h 375475"/>
                <a:gd name="connsiteX35" fmla="*/ 550634 w 585796"/>
                <a:gd name="connsiteY35" fmla="*/ 248507 h 375475"/>
                <a:gd name="connsiteX36" fmla="*/ 549205 w 585796"/>
                <a:gd name="connsiteY36" fmla="*/ 248507 h 375475"/>
                <a:gd name="connsiteX37" fmla="*/ 463956 w 585796"/>
                <a:gd name="connsiteY37" fmla="*/ 340423 h 375475"/>
                <a:gd name="connsiteX38" fmla="*/ 464052 w 585796"/>
                <a:gd name="connsiteY38" fmla="*/ 341852 h 375475"/>
                <a:gd name="connsiteX39" fmla="*/ 484530 w 585796"/>
                <a:gd name="connsiteY39" fmla="*/ 360807 h 375475"/>
                <a:gd name="connsiteX40" fmla="*/ 485959 w 585796"/>
                <a:gd name="connsiteY40" fmla="*/ 360712 h 375475"/>
                <a:gd name="connsiteX41" fmla="*/ 571208 w 585796"/>
                <a:gd name="connsiteY41" fmla="*/ 268795 h 375475"/>
                <a:gd name="connsiteX42" fmla="*/ 571113 w 585796"/>
                <a:gd name="connsiteY42" fmla="*/ 267367 h 375475"/>
                <a:gd name="connsiteX43" fmla="*/ 571113 w 585796"/>
                <a:gd name="connsiteY43" fmla="*/ 267367 h 375475"/>
                <a:gd name="connsiteX44" fmla="*/ 550634 w 585796"/>
                <a:gd name="connsiteY44" fmla="*/ 248507 h 375475"/>
                <a:gd name="connsiteX45" fmla="*/ 381375 w 585796"/>
                <a:gd name="connsiteY45" fmla="*/ 281178 h 375475"/>
                <a:gd name="connsiteX46" fmla="*/ 469957 w 585796"/>
                <a:gd name="connsiteY46" fmla="*/ 312991 h 375475"/>
                <a:gd name="connsiteX47" fmla="*/ 522059 w 585796"/>
                <a:gd name="connsiteY47" fmla="*/ 256794 h 375475"/>
                <a:gd name="connsiteX48" fmla="*/ 460527 w 585796"/>
                <a:gd name="connsiteY48" fmla="*/ 217932 h 375475"/>
                <a:gd name="connsiteX49" fmla="*/ 437667 w 585796"/>
                <a:gd name="connsiteY49" fmla="*/ 197739 h 375475"/>
                <a:gd name="connsiteX50" fmla="*/ 412045 w 585796"/>
                <a:gd name="connsiteY50" fmla="*/ 176498 h 375475"/>
                <a:gd name="connsiteX51" fmla="*/ 352419 w 585796"/>
                <a:gd name="connsiteY51" fmla="*/ 164782 h 375475"/>
                <a:gd name="connsiteX52" fmla="*/ 305460 w 585796"/>
                <a:gd name="connsiteY52" fmla="*/ 172212 h 375475"/>
                <a:gd name="connsiteX53" fmla="*/ 275266 w 585796"/>
                <a:gd name="connsiteY53" fmla="*/ 179356 h 375475"/>
                <a:gd name="connsiteX54" fmla="*/ 218783 w 585796"/>
                <a:gd name="connsiteY54" fmla="*/ 183356 h 375475"/>
                <a:gd name="connsiteX55" fmla="*/ 166300 w 585796"/>
                <a:gd name="connsiteY55" fmla="*/ 187071 h 375475"/>
                <a:gd name="connsiteX56" fmla="*/ 162014 w 585796"/>
                <a:gd name="connsiteY56" fmla="*/ 188214 h 375475"/>
                <a:gd name="connsiteX57" fmla="*/ 161538 w 585796"/>
                <a:gd name="connsiteY57" fmla="*/ 188404 h 375475"/>
                <a:gd name="connsiteX58" fmla="*/ 159537 w 585796"/>
                <a:gd name="connsiteY58" fmla="*/ 189071 h 375475"/>
                <a:gd name="connsiteX59" fmla="*/ 137630 w 585796"/>
                <a:gd name="connsiteY59" fmla="*/ 200311 h 375475"/>
                <a:gd name="connsiteX60" fmla="*/ 137154 w 585796"/>
                <a:gd name="connsiteY60" fmla="*/ 200787 h 375475"/>
                <a:gd name="connsiteX61" fmla="*/ 136963 w 585796"/>
                <a:gd name="connsiteY61" fmla="*/ 200977 h 375475"/>
                <a:gd name="connsiteX62" fmla="*/ 136677 w 585796"/>
                <a:gd name="connsiteY62" fmla="*/ 201263 h 375475"/>
                <a:gd name="connsiteX63" fmla="*/ 136677 w 585796"/>
                <a:gd name="connsiteY63" fmla="*/ 201263 h 375475"/>
                <a:gd name="connsiteX64" fmla="*/ 136677 w 585796"/>
                <a:gd name="connsiteY64" fmla="*/ 201263 h 375475"/>
                <a:gd name="connsiteX65" fmla="*/ 136582 w 585796"/>
                <a:gd name="connsiteY65" fmla="*/ 201358 h 375475"/>
                <a:gd name="connsiteX66" fmla="*/ 136011 w 585796"/>
                <a:gd name="connsiteY66" fmla="*/ 202025 h 375475"/>
                <a:gd name="connsiteX67" fmla="*/ 135058 w 585796"/>
                <a:gd name="connsiteY67" fmla="*/ 208598 h 375475"/>
                <a:gd name="connsiteX68" fmla="*/ 145631 w 585796"/>
                <a:gd name="connsiteY68" fmla="*/ 214312 h 375475"/>
                <a:gd name="connsiteX69" fmla="*/ 150489 w 585796"/>
                <a:gd name="connsiteY69" fmla="*/ 214312 h 375475"/>
                <a:gd name="connsiteX70" fmla="*/ 278695 w 585796"/>
                <a:gd name="connsiteY70" fmla="*/ 213550 h 375475"/>
                <a:gd name="connsiteX71" fmla="*/ 314985 w 585796"/>
                <a:gd name="connsiteY71" fmla="*/ 221837 h 375475"/>
                <a:gd name="connsiteX72" fmla="*/ 317081 w 585796"/>
                <a:gd name="connsiteY72" fmla="*/ 230410 h 375475"/>
                <a:gd name="connsiteX73" fmla="*/ 308413 w 585796"/>
                <a:gd name="connsiteY73" fmla="*/ 235553 h 375475"/>
                <a:gd name="connsiteX74" fmla="*/ 303270 w 585796"/>
                <a:gd name="connsiteY74" fmla="*/ 230410 h 375475"/>
                <a:gd name="connsiteX75" fmla="*/ 278981 w 585796"/>
                <a:gd name="connsiteY75" fmla="*/ 227838 h 375475"/>
                <a:gd name="connsiteX76" fmla="*/ 150489 w 585796"/>
                <a:gd name="connsiteY76" fmla="*/ 228600 h 375475"/>
                <a:gd name="connsiteX77" fmla="*/ 145631 w 585796"/>
                <a:gd name="connsiteY77" fmla="*/ 228600 h 375475"/>
                <a:gd name="connsiteX78" fmla="*/ 122390 w 585796"/>
                <a:gd name="connsiteY78" fmla="*/ 215170 h 375475"/>
                <a:gd name="connsiteX79" fmla="*/ 122676 w 585796"/>
                <a:gd name="connsiteY79" fmla="*/ 196501 h 375475"/>
                <a:gd name="connsiteX80" fmla="*/ 76003 w 585796"/>
                <a:gd name="connsiteY80" fmla="*/ 151257 h 375475"/>
                <a:gd name="connsiteX81" fmla="*/ 71145 w 585796"/>
                <a:gd name="connsiteY81" fmla="*/ 147066 h 375475"/>
                <a:gd name="connsiteX82" fmla="*/ 48666 w 585796"/>
                <a:gd name="connsiteY82" fmla="*/ 129731 h 375475"/>
                <a:gd name="connsiteX83" fmla="*/ 48000 w 585796"/>
                <a:gd name="connsiteY83" fmla="*/ 129254 h 375475"/>
                <a:gd name="connsiteX84" fmla="*/ 41618 w 585796"/>
                <a:gd name="connsiteY84" fmla="*/ 126111 h 375475"/>
                <a:gd name="connsiteX85" fmla="*/ 13995 w 585796"/>
                <a:gd name="connsiteY85" fmla="*/ 126682 h 375475"/>
                <a:gd name="connsiteX86" fmla="*/ 18377 w 585796"/>
                <a:gd name="connsiteY86" fmla="*/ 131445 h 375475"/>
                <a:gd name="connsiteX87" fmla="*/ 20853 w 585796"/>
                <a:gd name="connsiteY87" fmla="*/ 134017 h 375475"/>
                <a:gd name="connsiteX88" fmla="*/ 118675 w 585796"/>
                <a:gd name="connsiteY88" fmla="*/ 232315 h 375475"/>
                <a:gd name="connsiteX89" fmla="*/ 230880 w 585796"/>
                <a:gd name="connsiteY89" fmla="*/ 286322 h 375475"/>
                <a:gd name="connsiteX90" fmla="*/ 284315 w 585796"/>
                <a:gd name="connsiteY90" fmla="*/ 284416 h 375475"/>
                <a:gd name="connsiteX91" fmla="*/ 379184 w 585796"/>
                <a:gd name="connsiteY91" fmla="*/ 281178 h 375475"/>
                <a:gd name="connsiteX92" fmla="*/ 381375 w 585796"/>
                <a:gd name="connsiteY92" fmla="*/ 281178 h 375475"/>
                <a:gd name="connsiteX93" fmla="*/ 303460 w 585796"/>
                <a:gd name="connsiteY93" fmla="*/ 226981 h 375475"/>
                <a:gd name="connsiteX94" fmla="*/ 303460 w 585796"/>
                <a:gd name="connsiteY94" fmla="*/ 226981 h 375475"/>
                <a:gd name="connsiteX95" fmla="*/ 303460 w 585796"/>
                <a:gd name="connsiteY95" fmla="*/ 226981 h 375475"/>
                <a:gd name="connsiteX96" fmla="*/ 303460 w 585796"/>
                <a:gd name="connsiteY96" fmla="*/ 226886 h 375475"/>
                <a:gd name="connsiteX97" fmla="*/ 303460 w 585796"/>
                <a:gd name="connsiteY97" fmla="*/ 226886 h 375475"/>
                <a:gd name="connsiteX98" fmla="*/ 303460 w 585796"/>
                <a:gd name="connsiteY98" fmla="*/ 226886 h 375475"/>
                <a:gd name="connsiteX99" fmla="*/ 130486 w 585796"/>
                <a:gd name="connsiteY99" fmla="*/ 183928 h 375475"/>
                <a:gd name="connsiteX100" fmla="*/ 132677 w 585796"/>
                <a:gd name="connsiteY100" fmla="*/ 186214 h 375475"/>
                <a:gd name="connsiteX101" fmla="*/ 146393 w 585796"/>
                <a:gd name="connsiteY101" fmla="*/ 178879 h 375475"/>
                <a:gd name="connsiteX102" fmla="*/ 79242 w 585796"/>
                <a:gd name="connsiteY102" fmla="*/ 126397 h 375475"/>
                <a:gd name="connsiteX103" fmla="*/ 66954 w 585796"/>
                <a:gd name="connsiteY103" fmla="*/ 124968 h 375475"/>
                <a:gd name="connsiteX104" fmla="*/ 80385 w 585796"/>
                <a:gd name="connsiteY104" fmla="*/ 136207 h 375475"/>
                <a:gd name="connsiteX105" fmla="*/ 85242 w 585796"/>
                <a:gd name="connsiteY105" fmla="*/ 140398 h 375475"/>
                <a:gd name="connsiteX106" fmla="*/ 85242 w 585796"/>
                <a:gd name="connsiteY106" fmla="*/ 140398 h 375475"/>
                <a:gd name="connsiteX107" fmla="*/ 93624 w 585796"/>
                <a:gd name="connsiteY107" fmla="*/ 147733 h 375475"/>
                <a:gd name="connsiteX108" fmla="*/ 93624 w 585796"/>
                <a:gd name="connsiteY108" fmla="*/ 147733 h 375475"/>
                <a:gd name="connsiteX109" fmla="*/ 93624 w 585796"/>
                <a:gd name="connsiteY109" fmla="*/ 147733 h 375475"/>
                <a:gd name="connsiteX110" fmla="*/ 93624 w 585796"/>
                <a:gd name="connsiteY110" fmla="*/ 147733 h 375475"/>
                <a:gd name="connsiteX111" fmla="*/ 130200 w 585796"/>
                <a:gd name="connsiteY111" fmla="*/ 183642 h 375475"/>
                <a:gd name="connsiteX112" fmla="*/ 130486 w 585796"/>
                <a:gd name="connsiteY112" fmla="*/ 183928 h 375475"/>
                <a:gd name="connsiteX113" fmla="*/ 217164 w 585796"/>
                <a:gd name="connsiteY113" fmla="*/ 138303 h 375475"/>
                <a:gd name="connsiteX114" fmla="*/ 148012 w 585796"/>
                <a:gd name="connsiteY114" fmla="*/ 69152 h 375475"/>
                <a:gd name="connsiteX115" fmla="*/ 217164 w 585796"/>
                <a:gd name="connsiteY115" fmla="*/ 0 h 375475"/>
                <a:gd name="connsiteX116" fmla="*/ 217164 w 585796"/>
                <a:gd name="connsiteY116" fmla="*/ 0 h 375475"/>
                <a:gd name="connsiteX117" fmla="*/ 266027 w 585796"/>
                <a:gd name="connsiteY117" fmla="*/ 20288 h 375475"/>
                <a:gd name="connsiteX118" fmla="*/ 286315 w 585796"/>
                <a:gd name="connsiteY118" fmla="*/ 69247 h 375475"/>
                <a:gd name="connsiteX119" fmla="*/ 217164 w 585796"/>
                <a:gd name="connsiteY119" fmla="*/ 138303 h 375475"/>
                <a:gd name="connsiteX120" fmla="*/ 217164 w 585796"/>
                <a:gd name="connsiteY120" fmla="*/ 14288 h 375475"/>
                <a:gd name="connsiteX121" fmla="*/ 217164 w 585796"/>
                <a:gd name="connsiteY121" fmla="*/ 14288 h 375475"/>
                <a:gd name="connsiteX122" fmla="*/ 162300 w 585796"/>
                <a:gd name="connsiteY122" fmla="*/ 69152 h 375475"/>
                <a:gd name="connsiteX123" fmla="*/ 217164 w 585796"/>
                <a:gd name="connsiteY123" fmla="*/ 124015 h 375475"/>
                <a:gd name="connsiteX124" fmla="*/ 272028 w 585796"/>
                <a:gd name="connsiteY124" fmla="*/ 69152 h 375475"/>
                <a:gd name="connsiteX125" fmla="*/ 255930 w 585796"/>
                <a:gd name="connsiteY125" fmla="*/ 30290 h 375475"/>
                <a:gd name="connsiteX126" fmla="*/ 217164 w 585796"/>
                <a:gd name="connsiteY126" fmla="*/ 14288 h 37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85796" h="375475">
                  <a:moveTo>
                    <a:pt x="485102" y="375475"/>
                  </a:moveTo>
                  <a:cubicBezTo>
                    <a:pt x="481197" y="375475"/>
                    <a:pt x="477577" y="374047"/>
                    <a:pt x="474720" y="371380"/>
                  </a:cubicBezTo>
                  <a:lnTo>
                    <a:pt x="454241" y="352425"/>
                  </a:lnTo>
                  <a:cubicBezTo>
                    <a:pt x="451288" y="349663"/>
                    <a:pt x="449478" y="345853"/>
                    <a:pt x="449383" y="341757"/>
                  </a:cubicBezTo>
                  <a:cubicBezTo>
                    <a:pt x="449193" y="337661"/>
                    <a:pt x="450717" y="333756"/>
                    <a:pt x="453479" y="330708"/>
                  </a:cubicBezTo>
                  <a:lnTo>
                    <a:pt x="460242" y="323469"/>
                  </a:lnTo>
                  <a:cubicBezTo>
                    <a:pt x="445002" y="311182"/>
                    <a:pt x="417665" y="294799"/>
                    <a:pt x="379565" y="295465"/>
                  </a:cubicBezTo>
                  <a:cubicBezTo>
                    <a:pt x="342703" y="296037"/>
                    <a:pt x="310794" y="297466"/>
                    <a:pt x="285172" y="298704"/>
                  </a:cubicBezTo>
                  <a:cubicBezTo>
                    <a:pt x="263931" y="299752"/>
                    <a:pt x="245548" y="300609"/>
                    <a:pt x="231070" y="300609"/>
                  </a:cubicBezTo>
                  <a:cubicBezTo>
                    <a:pt x="179540" y="300609"/>
                    <a:pt x="136963" y="267653"/>
                    <a:pt x="109341" y="242887"/>
                  </a:cubicBezTo>
                  <a:cubicBezTo>
                    <a:pt x="78003" y="214789"/>
                    <a:pt x="46666" y="183261"/>
                    <a:pt x="10566" y="143637"/>
                  </a:cubicBezTo>
                  <a:cubicBezTo>
                    <a:pt x="9995" y="142970"/>
                    <a:pt x="9233" y="142303"/>
                    <a:pt x="8566" y="141541"/>
                  </a:cubicBezTo>
                  <a:cubicBezTo>
                    <a:pt x="4566" y="137541"/>
                    <a:pt x="-2959" y="130016"/>
                    <a:pt x="1232" y="120682"/>
                  </a:cubicBezTo>
                  <a:cubicBezTo>
                    <a:pt x="8471" y="104965"/>
                    <a:pt x="37046" y="108680"/>
                    <a:pt x="47238" y="112776"/>
                  </a:cubicBezTo>
                  <a:cubicBezTo>
                    <a:pt x="48857" y="113443"/>
                    <a:pt x="50381" y="114110"/>
                    <a:pt x="51905" y="114967"/>
                  </a:cubicBezTo>
                  <a:cubicBezTo>
                    <a:pt x="57334" y="111633"/>
                    <a:pt x="67240" y="108299"/>
                    <a:pt x="83052" y="112490"/>
                  </a:cubicBezTo>
                  <a:cubicBezTo>
                    <a:pt x="103721" y="118015"/>
                    <a:pt x="149441" y="161544"/>
                    <a:pt x="161728" y="173545"/>
                  </a:cubicBezTo>
                  <a:cubicBezTo>
                    <a:pt x="162395" y="173355"/>
                    <a:pt x="163062" y="173260"/>
                    <a:pt x="163538" y="173069"/>
                  </a:cubicBezTo>
                  <a:cubicBezTo>
                    <a:pt x="182112" y="169164"/>
                    <a:pt x="200781" y="169069"/>
                    <a:pt x="218878" y="169069"/>
                  </a:cubicBezTo>
                  <a:cubicBezTo>
                    <a:pt x="236404" y="168973"/>
                    <a:pt x="254597" y="168973"/>
                    <a:pt x="272599" y="165354"/>
                  </a:cubicBezTo>
                  <a:cubicBezTo>
                    <a:pt x="284220" y="163068"/>
                    <a:pt x="293649" y="160591"/>
                    <a:pt x="302031" y="158401"/>
                  </a:cubicBezTo>
                  <a:cubicBezTo>
                    <a:pt x="318891" y="154019"/>
                    <a:pt x="332226" y="150495"/>
                    <a:pt x="352514" y="150495"/>
                  </a:cubicBezTo>
                  <a:cubicBezTo>
                    <a:pt x="384423" y="150400"/>
                    <a:pt x="401187" y="152400"/>
                    <a:pt x="419951" y="164497"/>
                  </a:cubicBezTo>
                  <a:cubicBezTo>
                    <a:pt x="429857" y="170878"/>
                    <a:pt x="438429" y="178879"/>
                    <a:pt x="447478" y="187261"/>
                  </a:cubicBezTo>
                  <a:cubicBezTo>
                    <a:pt x="454241" y="193548"/>
                    <a:pt x="461194" y="199930"/>
                    <a:pt x="469576" y="206788"/>
                  </a:cubicBezTo>
                  <a:cubicBezTo>
                    <a:pt x="477196" y="212884"/>
                    <a:pt x="498723" y="226504"/>
                    <a:pt x="532060" y="246031"/>
                  </a:cubicBezTo>
                  <a:lnTo>
                    <a:pt x="538823" y="238792"/>
                  </a:lnTo>
                  <a:cubicBezTo>
                    <a:pt x="541585" y="235744"/>
                    <a:pt x="545395" y="234029"/>
                    <a:pt x="549491" y="233934"/>
                  </a:cubicBezTo>
                  <a:cubicBezTo>
                    <a:pt x="553682" y="233839"/>
                    <a:pt x="557492" y="235268"/>
                    <a:pt x="560445" y="238030"/>
                  </a:cubicBezTo>
                  <a:lnTo>
                    <a:pt x="580923" y="256985"/>
                  </a:lnTo>
                  <a:cubicBezTo>
                    <a:pt x="583876" y="259747"/>
                    <a:pt x="585686" y="263557"/>
                    <a:pt x="585781" y="267653"/>
                  </a:cubicBezTo>
                  <a:cubicBezTo>
                    <a:pt x="585972" y="271748"/>
                    <a:pt x="584448" y="275653"/>
                    <a:pt x="581685" y="278606"/>
                  </a:cubicBezTo>
                  <a:lnTo>
                    <a:pt x="496437" y="370523"/>
                  </a:lnTo>
                  <a:cubicBezTo>
                    <a:pt x="493674" y="373570"/>
                    <a:pt x="489864" y="375285"/>
                    <a:pt x="485769" y="375380"/>
                  </a:cubicBezTo>
                  <a:cubicBezTo>
                    <a:pt x="485483" y="375475"/>
                    <a:pt x="485292" y="375475"/>
                    <a:pt x="485102" y="375475"/>
                  </a:cubicBezTo>
                  <a:close/>
                  <a:moveTo>
                    <a:pt x="550634" y="248507"/>
                  </a:moveTo>
                  <a:lnTo>
                    <a:pt x="549205" y="248507"/>
                  </a:lnTo>
                  <a:lnTo>
                    <a:pt x="463956" y="340423"/>
                  </a:lnTo>
                  <a:cubicBezTo>
                    <a:pt x="463956" y="340423"/>
                    <a:pt x="464052" y="341852"/>
                    <a:pt x="464052" y="341852"/>
                  </a:cubicBezTo>
                  <a:lnTo>
                    <a:pt x="484530" y="360807"/>
                  </a:lnTo>
                  <a:cubicBezTo>
                    <a:pt x="484530" y="360807"/>
                    <a:pt x="485959" y="360712"/>
                    <a:pt x="485959" y="360712"/>
                  </a:cubicBezTo>
                  <a:lnTo>
                    <a:pt x="571208" y="268795"/>
                  </a:lnTo>
                  <a:cubicBezTo>
                    <a:pt x="571494" y="268415"/>
                    <a:pt x="571494" y="267653"/>
                    <a:pt x="571113" y="267367"/>
                  </a:cubicBezTo>
                  <a:cubicBezTo>
                    <a:pt x="571113" y="267367"/>
                    <a:pt x="571113" y="267367"/>
                    <a:pt x="571113" y="267367"/>
                  </a:cubicBezTo>
                  <a:lnTo>
                    <a:pt x="550634" y="248507"/>
                  </a:lnTo>
                  <a:close/>
                  <a:moveTo>
                    <a:pt x="381375" y="281178"/>
                  </a:moveTo>
                  <a:cubicBezTo>
                    <a:pt x="423285" y="281178"/>
                    <a:pt x="453479" y="299466"/>
                    <a:pt x="469957" y="312991"/>
                  </a:cubicBezTo>
                  <a:lnTo>
                    <a:pt x="522059" y="256794"/>
                  </a:lnTo>
                  <a:cubicBezTo>
                    <a:pt x="489293" y="237458"/>
                    <a:pt x="468624" y="224409"/>
                    <a:pt x="460527" y="217932"/>
                  </a:cubicBezTo>
                  <a:cubicBezTo>
                    <a:pt x="451669" y="210788"/>
                    <a:pt x="444240" y="203835"/>
                    <a:pt x="437667" y="197739"/>
                  </a:cubicBezTo>
                  <a:cubicBezTo>
                    <a:pt x="428714" y="189452"/>
                    <a:pt x="420999" y="182213"/>
                    <a:pt x="412045" y="176498"/>
                  </a:cubicBezTo>
                  <a:cubicBezTo>
                    <a:pt x="397662" y="167164"/>
                    <a:pt x="385756" y="164782"/>
                    <a:pt x="352419" y="164782"/>
                  </a:cubicBezTo>
                  <a:cubicBezTo>
                    <a:pt x="333845" y="164782"/>
                    <a:pt x="321367" y="168116"/>
                    <a:pt x="305460" y="172212"/>
                  </a:cubicBezTo>
                  <a:cubicBezTo>
                    <a:pt x="296888" y="174403"/>
                    <a:pt x="287268" y="176974"/>
                    <a:pt x="275266" y="179356"/>
                  </a:cubicBezTo>
                  <a:cubicBezTo>
                    <a:pt x="255930" y="183261"/>
                    <a:pt x="237071" y="183261"/>
                    <a:pt x="218783" y="183356"/>
                  </a:cubicBezTo>
                  <a:cubicBezTo>
                    <a:pt x="200590" y="183452"/>
                    <a:pt x="183445" y="183452"/>
                    <a:pt x="166300" y="187071"/>
                  </a:cubicBezTo>
                  <a:cubicBezTo>
                    <a:pt x="164967" y="187357"/>
                    <a:pt x="163538" y="187738"/>
                    <a:pt x="162014" y="188214"/>
                  </a:cubicBezTo>
                  <a:cubicBezTo>
                    <a:pt x="161823" y="188309"/>
                    <a:pt x="161728" y="188309"/>
                    <a:pt x="161538" y="188404"/>
                  </a:cubicBezTo>
                  <a:cubicBezTo>
                    <a:pt x="160871" y="188595"/>
                    <a:pt x="160204" y="188786"/>
                    <a:pt x="159537" y="189071"/>
                  </a:cubicBezTo>
                  <a:cubicBezTo>
                    <a:pt x="151441" y="191833"/>
                    <a:pt x="141916" y="196596"/>
                    <a:pt x="137630" y="200311"/>
                  </a:cubicBezTo>
                  <a:cubicBezTo>
                    <a:pt x="137439" y="200501"/>
                    <a:pt x="137344" y="200597"/>
                    <a:pt x="137154" y="200787"/>
                  </a:cubicBezTo>
                  <a:cubicBezTo>
                    <a:pt x="137058" y="200882"/>
                    <a:pt x="137058" y="200882"/>
                    <a:pt x="136963" y="200977"/>
                  </a:cubicBezTo>
                  <a:cubicBezTo>
                    <a:pt x="136868" y="201073"/>
                    <a:pt x="136773" y="201168"/>
                    <a:pt x="136677" y="201263"/>
                  </a:cubicBezTo>
                  <a:cubicBezTo>
                    <a:pt x="136677" y="201263"/>
                    <a:pt x="136677" y="201263"/>
                    <a:pt x="136677" y="201263"/>
                  </a:cubicBezTo>
                  <a:cubicBezTo>
                    <a:pt x="136677" y="201263"/>
                    <a:pt x="136677" y="201263"/>
                    <a:pt x="136677" y="201263"/>
                  </a:cubicBezTo>
                  <a:cubicBezTo>
                    <a:pt x="136677" y="201263"/>
                    <a:pt x="136582" y="201358"/>
                    <a:pt x="136582" y="201358"/>
                  </a:cubicBezTo>
                  <a:cubicBezTo>
                    <a:pt x="136392" y="201644"/>
                    <a:pt x="136201" y="201835"/>
                    <a:pt x="136011" y="202025"/>
                  </a:cubicBezTo>
                  <a:cubicBezTo>
                    <a:pt x="133725" y="205169"/>
                    <a:pt x="134391" y="207359"/>
                    <a:pt x="135058" y="208598"/>
                  </a:cubicBezTo>
                  <a:cubicBezTo>
                    <a:pt x="136773" y="211836"/>
                    <a:pt x="141249" y="214312"/>
                    <a:pt x="145631" y="214312"/>
                  </a:cubicBezTo>
                  <a:lnTo>
                    <a:pt x="150489" y="214312"/>
                  </a:lnTo>
                  <a:cubicBezTo>
                    <a:pt x="151441" y="214312"/>
                    <a:pt x="245548" y="214312"/>
                    <a:pt x="278695" y="213550"/>
                  </a:cubicBezTo>
                  <a:cubicBezTo>
                    <a:pt x="298698" y="213169"/>
                    <a:pt x="310223" y="215741"/>
                    <a:pt x="314985" y="221837"/>
                  </a:cubicBezTo>
                  <a:cubicBezTo>
                    <a:pt x="318033" y="225647"/>
                    <a:pt x="317367" y="229362"/>
                    <a:pt x="317081" y="230410"/>
                  </a:cubicBezTo>
                  <a:cubicBezTo>
                    <a:pt x="316128" y="234220"/>
                    <a:pt x="312223" y="236506"/>
                    <a:pt x="308413" y="235553"/>
                  </a:cubicBezTo>
                  <a:cubicBezTo>
                    <a:pt x="305841" y="234886"/>
                    <a:pt x="303936" y="232886"/>
                    <a:pt x="303270" y="230410"/>
                  </a:cubicBezTo>
                  <a:cubicBezTo>
                    <a:pt x="301460" y="229457"/>
                    <a:pt x="295554" y="227457"/>
                    <a:pt x="278981" y="227838"/>
                  </a:cubicBezTo>
                  <a:cubicBezTo>
                    <a:pt x="245739" y="228600"/>
                    <a:pt x="151441" y="228600"/>
                    <a:pt x="150489" y="228600"/>
                  </a:cubicBezTo>
                  <a:lnTo>
                    <a:pt x="145631" y="228600"/>
                  </a:lnTo>
                  <a:cubicBezTo>
                    <a:pt x="135820" y="228600"/>
                    <a:pt x="126486" y="223266"/>
                    <a:pt x="122390" y="215170"/>
                  </a:cubicBezTo>
                  <a:cubicBezTo>
                    <a:pt x="119342" y="209264"/>
                    <a:pt x="119437" y="202597"/>
                    <a:pt x="122676" y="196501"/>
                  </a:cubicBezTo>
                  <a:cubicBezTo>
                    <a:pt x="103530" y="176498"/>
                    <a:pt x="87814" y="161353"/>
                    <a:pt x="76003" y="151257"/>
                  </a:cubicBezTo>
                  <a:lnTo>
                    <a:pt x="71145" y="147066"/>
                  </a:lnTo>
                  <a:cubicBezTo>
                    <a:pt x="63906" y="140779"/>
                    <a:pt x="56477" y="134302"/>
                    <a:pt x="48666" y="129731"/>
                  </a:cubicBezTo>
                  <a:cubicBezTo>
                    <a:pt x="48381" y="129540"/>
                    <a:pt x="48190" y="129445"/>
                    <a:pt x="48000" y="129254"/>
                  </a:cubicBezTo>
                  <a:cubicBezTo>
                    <a:pt x="45904" y="128016"/>
                    <a:pt x="43713" y="126968"/>
                    <a:pt x="41618" y="126111"/>
                  </a:cubicBezTo>
                  <a:cubicBezTo>
                    <a:pt x="33236" y="122682"/>
                    <a:pt x="15900" y="122491"/>
                    <a:pt x="13995" y="126682"/>
                  </a:cubicBezTo>
                  <a:cubicBezTo>
                    <a:pt x="14281" y="127349"/>
                    <a:pt x="16948" y="130016"/>
                    <a:pt x="18377" y="131445"/>
                  </a:cubicBezTo>
                  <a:cubicBezTo>
                    <a:pt x="19234" y="132302"/>
                    <a:pt x="20091" y="133160"/>
                    <a:pt x="20853" y="134017"/>
                  </a:cubicBezTo>
                  <a:cubicBezTo>
                    <a:pt x="56667" y="173260"/>
                    <a:pt x="87719" y="204502"/>
                    <a:pt x="118675" y="232315"/>
                  </a:cubicBezTo>
                  <a:cubicBezTo>
                    <a:pt x="144488" y="255556"/>
                    <a:pt x="184207" y="286322"/>
                    <a:pt x="230880" y="286322"/>
                  </a:cubicBezTo>
                  <a:cubicBezTo>
                    <a:pt x="245072" y="286322"/>
                    <a:pt x="263265" y="285464"/>
                    <a:pt x="284315" y="284416"/>
                  </a:cubicBezTo>
                  <a:cubicBezTo>
                    <a:pt x="310032" y="283178"/>
                    <a:pt x="342132" y="281654"/>
                    <a:pt x="379184" y="281178"/>
                  </a:cubicBezTo>
                  <a:cubicBezTo>
                    <a:pt x="379946" y="281178"/>
                    <a:pt x="380613" y="281178"/>
                    <a:pt x="381375" y="281178"/>
                  </a:cubicBezTo>
                  <a:close/>
                  <a:moveTo>
                    <a:pt x="303460" y="226981"/>
                  </a:moveTo>
                  <a:cubicBezTo>
                    <a:pt x="303460" y="226981"/>
                    <a:pt x="303460" y="226981"/>
                    <a:pt x="303460" y="226981"/>
                  </a:cubicBezTo>
                  <a:cubicBezTo>
                    <a:pt x="303460" y="226981"/>
                    <a:pt x="303460" y="226981"/>
                    <a:pt x="303460" y="226981"/>
                  </a:cubicBezTo>
                  <a:close/>
                  <a:moveTo>
                    <a:pt x="303460" y="226886"/>
                  </a:moveTo>
                  <a:cubicBezTo>
                    <a:pt x="303460" y="226886"/>
                    <a:pt x="303460" y="226886"/>
                    <a:pt x="303460" y="226886"/>
                  </a:cubicBezTo>
                  <a:cubicBezTo>
                    <a:pt x="303460" y="226886"/>
                    <a:pt x="303460" y="226886"/>
                    <a:pt x="303460" y="226886"/>
                  </a:cubicBezTo>
                  <a:close/>
                  <a:moveTo>
                    <a:pt x="130486" y="183928"/>
                  </a:moveTo>
                  <a:cubicBezTo>
                    <a:pt x="131248" y="184690"/>
                    <a:pt x="131915" y="185452"/>
                    <a:pt x="132677" y="186214"/>
                  </a:cubicBezTo>
                  <a:cubicBezTo>
                    <a:pt x="136677" y="183452"/>
                    <a:pt x="141630" y="180975"/>
                    <a:pt x="146393" y="178879"/>
                  </a:cubicBezTo>
                  <a:cubicBezTo>
                    <a:pt x="126105" y="159448"/>
                    <a:pt x="92481" y="130016"/>
                    <a:pt x="79242" y="126397"/>
                  </a:cubicBezTo>
                  <a:cubicBezTo>
                    <a:pt x="74098" y="125063"/>
                    <a:pt x="70098" y="124682"/>
                    <a:pt x="66954" y="124968"/>
                  </a:cubicBezTo>
                  <a:cubicBezTo>
                    <a:pt x="71717" y="128587"/>
                    <a:pt x="76194" y="132493"/>
                    <a:pt x="80385" y="136207"/>
                  </a:cubicBezTo>
                  <a:lnTo>
                    <a:pt x="85242" y="140398"/>
                  </a:lnTo>
                  <a:lnTo>
                    <a:pt x="85242" y="140398"/>
                  </a:lnTo>
                  <a:cubicBezTo>
                    <a:pt x="87814" y="142589"/>
                    <a:pt x="90672" y="145066"/>
                    <a:pt x="93624" y="147733"/>
                  </a:cubicBezTo>
                  <a:cubicBezTo>
                    <a:pt x="93624" y="147733"/>
                    <a:pt x="93624" y="147733"/>
                    <a:pt x="93624" y="147733"/>
                  </a:cubicBezTo>
                  <a:cubicBezTo>
                    <a:pt x="93624" y="147733"/>
                    <a:pt x="93624" y="147733"/>
                    <a:pt x="93624" y="147733"/>
                  </a:cubicBezTo>
                  <a:cubicBezTo>
                    <a:pt x="93624" y="147733"/>
                    <a:pt x="93624" y="147733"/>
                    <a:pt x="93624" y="147733"/>
                  </a:cubicBezTo>
                  <a:cubicBezTo>
                    <a:pt x="103816" y="157067"/>
                    <a:pt x="116103" y="169069"/>
                    <a:pt x="130200" y="183642"/>
                  </a:cubicBezTo>
                  <a:cubicBezTo>
                    <a:pt x="130391" y="183832"/>
                    <a:pt x="130486" y="183832"/>
                    <a:pt x="130486" y="183928"/>
                  </a:cubicBezTo>
                  <a:close/>
                  <a:moveTo>
                    <a:pt x="217164" y="138303"/>
                  </a:moveTo>
                  <a:cubicBezTo>
                    <a:pt x="179064" y="138303"/>
                    <a:pt x="148012" y="107252"/>
                    <a:pt x="148012" y="69152"/>
                  </a:cubicBezTo>
                  <a:cubicBezTo>
                    <a:pt x="148012" y="31052"/>
                    <a:pt x="179064" y="0"/>
                    <a:pt x="217164" y="0"/>
                  </a:cubicBezTo>
                  <a:lnTo>
                    <a:pt x="217164" y="0"/>
                  </a:lnTo>
                  <a:cubicBezTo>
                    <a:pt x="235642" y="0"/>
                    <a:pt x="252978" y="7239"/>
                    <a:pt x="266027" y="20288"/>
                  </a:cubicBezTo>
                  <a:cubicBezTo>
                    <a:pt x="279076" y="33337"/>
                    <a:pt x="286315" y="50768"/>
                    <a:pt x="286315" y="69247"/>
                  </a:cubicBezTo>
                  <a:cubicBezTo>
                    <a:pt x="286410" y="107347"/>
                    <a:pt x="255359" y="138303"/>
                    <a:pt x="217164" y="138303"/>
                  </a:cubicBezTo>
                  <a:close/>
                  <a:moveTo>
                    <a:pt x="217164" y="14288"/>
                  </a:moveTo>
                  <a:cubicBezTo>
                    <a:pt x="217164" y="14288"/>
                    <a:pt x="217164" y="14288"/>
                    <a:pt x="217164" y="14288"/>
                  </a:cubicBezTo>
                  <a:cubicBezTo>
                    <a:pt x="186874" y="14288"/>
                    <a:pt x="162300" y="38862"/>
                    <a:pt x="162300" y="69152"/>
                  </a:cubicBezTo>
                  <a:cubicBezTo>
                    <a:pt x="162300" y="99441"/>
                    <a:pt x="186874" y="124015"/>
                    <a:pt x="217164" y="124015"/>
                  </a:cubicBezTo>
                  <a:cubicBezTo>
                    <a:pt x="247453" y="124015"/>
                    <a:pt x="272028" y="99346"/>
                    <a:pt x="272028" y="69152"/>
                  </a:cubicBezTo>
                  <a:cubicBezTo>
                    <a:pt x="272028" y="54483"/>
                    <a:pt x="266313" y="40672"/>
                    <a:pt x="255930" y="30290"/>
                  </a:cubicBezTo>
                  <a:cubicBezTo>
                    <a:pt x="245643" y="20002"/>
                    <a:pt x="231832" y="14288"/>
                    <a:pt x="217164" y="1428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26D220F-AF54-4C6A-B742-1E8B04EE3586}"/>
                </a:ext>
              </a:extLst>
            </p:cNvPr>
            <p:cNvSpPr/>
            <p:nvPr/>
          </p:nvSpPr>
          <p:spPr>
            <a:xfrm>
              <a:off x="2527649" y="1183004"/>
              <a:ext cx="107442" cy="107442"/>
            </a:xfrm>
            <a:custGeom>
              <a:avLst/>
              <a:gdLst>
                <a:gd name="connsiteX0" fmla="*/ 53721 w 107442"/>
                <a:gd name="connsiteY0" fmla="*/ 107442 h 107442"/>
                <a:gd name="connsiteX1" fmla="*/ 0 w 107442"/>
                <a:gd name="connsiteY1" fmla="*/ 53721 h 107442"/>
                <a:gd name="connsiteX2" fmla="*/ 53721 w 107442"/>
                <a:gd name="connsiteY2" fmla="*/ 0 h 107442"/>
                <a:gd name="connsiteX3" fmla="*/ 107442 w 107442"/>
                <a:gd name="connsiteY3" fmla="*/ 53721 h 107442"/>
                <a:gd name="connsiteX4" fmla="*/ 53721 w 107442"/>
                <a:gd name="connsiteY4" fmla="*/ 107442 h 107442"/>
                <a:gd name="connsiteX5" fmla="*/ 53721 w 107442"/>
                <a:gd name="connsiteY5" fmla="*/ 14383 h 107442"/>
                <a:gd name="connsiteX6" fmla="*/ 14288 w 107442"/>
                <a:gd name="connsiteY6" fmla="*/ 53816 h 107442"/>
                <a:gd name="connsiteX7" fmla="*/ 53721 w 107442"/>
                <a:gd name="connsiteY7" fmla="*/ 93250 h 107442"/>
                <a:gd name="connsiteX8" fmla="*/ 93155 w 107442"/>
                <a:gd name="connsiteY8" fmla="*/ 53816 h 107442"/>
                <a:gd name="connsiteX9" fmla="*/ 53721 w 107442"/>
                <a:gd name="connsiteY9" fmla="*/ 14383 h 10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442" h="107442">
                  <a:moveTo>
                    <a:pt x="53721" y="107442"/>
                  </a:moveTo>
                  <a:cubicBezTo>
                    <a:pt x="24098" y="107442"/>
                    <a:pt x="0" y="83344"/>
                    <a:pt x="0" y="53721"/>
                  </a:cubicBezTo>
                  <a:cubicBezTo>
                    <a:pt x="0" y="24098"/>
                    <a:pt x="24098" y="0"/>
                    <a:pt x="53721" y="0"/>
                  </a:cubicBezTo>
                  <a:cubicBezTo>
                    <a:pt x="83344" y="0"/>
                    <a:pt x="107442" y="24098"/>
                    <a:pt x="107442" y="53721"/>
                  </a:cubicBezTo>
                  <a:cubicBezTo>
                    <a:pt x="107442" y="83344"/>
                    <a:pt x="83344" y="107442"/>
                    <a:pt x="53721" y="107442"/>
                  </a:cubicBezTo>
                  <a:close/>
                  <a:moveTo>
                    <a:pt x="53721" y="14383"/>
                  </a:moveTo>
                  <a:cubicBezTo>
                    <a:pt x="32004" y="14383"/>
                    <a:pt x="14288" y="32099"/>
                    <a:pt x="14288" y="53816"/>
                  </a:cubicBezTo>
                  <a:cubicBezTo>
                    <a:pt x="14288" y="75533"/>
                    <a:pt x="32004" y="93250"/>
                    <a:pt x="53721" y="93250"/>
                  </a:cubicBezTo>
                  <a:cubicBezTo>
                    <a:pt x="75438" y="93250"/>
                    <a:pt x="93155" y="75533"/>
                    <a:pt x="93155" y="53816"/>
                  </a:cubicBezTo>
                  <a:cubicBezTo>
                    <a:pt x="93155" y="32099"/>
                    <a:pt x="75438" y="14383"/>
                    <a:pt x="53721" y="14383"/>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41CAF86-73F5-4CC3-9D88-0E5D2E1F6827}"/>
                </a:ext>
              </a:extLst>
            </p:cNvPr>
            <p:cNvSpPr/>
            <p:nvPr/>
          </p:nvSpPr>
          <p:spPr>
            <a:xfrm>
              <a:off x="2372582" y="1149666"/>
              <a:ext cx="96392" cy="96393"/>
            </a:xfrm>
            <a:custGeom>
              <a:avLst/>
              <a:gdLst>
                <a:gd name="connsiteX0" fmla="*/ 48196 w 96392"/>
                <a:gd name="connsiteY0" fmla="*/ 96393 h 96393"/>
                <a:gd name="connsiteX1" fmla="*/ 0 w 96392"/>
                <a:gd name="connsiteY1" fmla="*/ 48197 h 96393"/>
                <a:gd name="connsiteX2" fmla="*/ 48196 w 96392"/>
                <a:gd name="connsiteY2" fmla="*/ 0 h 96393"/>
                <a:gd name="connsiteX3" fmla="*/ 96393 w 96392"/>
                <a:gd name="connsiteY3" fmla="*/ 48197 h 96393"/>
                <a:gd name="connsiteX4" fmla="*/ 48196 w 96392"/>
                <a:gd name="connsiteY4" fmla="*/ 96393 h 96393"/>
                <a:gd name="connsiteX5" fmla="*/ 48196 w 96392"/>
                <a:gd name="connsiteY5" fmla="*/ 14288 h 96393"/>
                <a:gd name="connsiteX6" fmla="*/ 14288 w 96392"/>
                <a:gd name="connsiteY6" fmla="*/ 48197 h 96393"/>
                <a:gd name="connsiteX7" fmla="*/ 48196 w 96392"/>
                <a:gd name="connsiteY7" fmla="*/ 82106 h 96393"/>
                <a:gd name="connsiteX8" fmla="*/ 82105 w 96392"/>
                <a:gd name="connsiteY8" fmla="*/ 48197 h 96393"/>
                <a:gd name="connsiteX9" fmla="*/ 48196 w 96392"/>
                <a:gd name="connsiteY9" fmla="*/ 14288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92" h="96393">
                  <a:moveTo>
                    <a:pt x="48196" y="96393"/>
                  </a:moveTo>
                  <a:cubicBezTo>
                    <a:pt x="21622" y="96393"/>
                    <a:pt x="0" y="74771"/>
                    <a:pt x="0" y="48197"/>
                  </a:cubicBezTo>
                  <a:cubicBezTo>
                    <a:pt x="0" y="21622"/>
                    <a:pt x="21622" y="0"/>
                    <a:pt x="48196" y="0"/>
                  </a:cubicBezTo>
                  <a:cubicBezTo>
                    <a:pt x="74771" y="0"/>
                    <a:pt x="96393" y="21622"/>
                    <a:pt x="96393" y="48197"/>
                  </a:cubicBezTo>
                  <a:cubicBezTo>
                    <a:pt x="96393" y="74771"/>
                    <a:pt x="74771" y="96393"/>
                    <a:pt x="48196" y="96393"/>
                  </a:cubicBezTo>
                  <a:close/>
                  <a:moveTo>
                    <a:pt x="48196" y="14288"/>
                  </a:moveTo>
                  <a:cubicBezTo>
                    <a:pt x="29527" y="14288"/>
                    <a:pt x="14288" y="29528"/>
                    <a:pt x="14288" y="48197"/>
                  </a:cubicBezTo>
                  <a:cubicBezTo>
                    <a:pt x="14288" y="66866"/>
                    <a:pt x="29527" y="82106"/>
                    <a:pt x="48196" y="82106"/>
                  </a:cubicBezTo>
                  <a:cubicBezTo>
                    <a:pt x="66865" y="82106"/>
                    <a:pt x="82105" y="66866"/>
                    <a:pt x="82105" y="48197"/>
                  </a:cubicBezTo>
                  <a:cubicBezTo>
                    <a:pt x="82105" y="29528"/>
                    <a:pt x="66865" y="14288"/>
                    <a:pt x="48196" y="1428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0967E5A-5BC3-4D10-91D0-9DA9E5179B23}"/>
                </a:ext>
              </a:extLst>
            </p:cNvPr>
            <p:cNvSpPr/>
            <p:nvPr/>
          </p:nvSpPr>
          <p:spPr>
            <a:xfrm>
              <a:off x="2493930" y="1322641"/>
              <a:ext cx="37814" cy="75533"/>
            </a:xfrm>
            <a:custGeom>
              <a:avLst/>
              <a:gdLst>
                <a:gd name="connsiteX0" fmla="*/ 15526 w 37814"/>
                <a:gd name="connsiteY0" fmla="*/ 66770 h 75533"/>
                <a:gd name="connsiteX1" fmla="*/ 0 w 37814"/>
                <a:gd name="connsiteY1" fmla="*/ 60103 h 75533"/>
                <a:gd name="connsiteX2" fmla="*/ 5620 w 37814"/>
                <a:gd name="connsiteY2" fmla="*/ 51340 h 75533"/>
                <a:gd name="connsiteX3" fmla="*/ 18288 w 37814"/>
                <a:gd name="connsiteY3" fmla="*/ 56483 h 75533"/>
                <a:gd name="connsiteX4" fmla="*/ 25432 w 37814"/>
                <a:gd name="connsiteY4" fmla="*/ 50387 h 75533"/>
                <a:gd name="connsiteX5" fmla="*/ 2095 w 37814"/>
                <a:gd name="connsiteY5" fmla="*/ 25527 h 75533"/>
                <a:gd name="connsiteX6" fmla="*/ 15526 w 37814"/>
                <a:gd name="connsiteY6" fmla="*/ 9144 h 75533"/>
                <a:gd name="connsiteX7" fmla="*/ 15526 w 37814"/>
                <a:gd name="connsiteY7" fmla="*/ 0 h 75533"/>
                <a:gd name="connsiteX8" fmla="*/ 24098 w 37814"/>
                <a:gd name="connsiteY8" fmla="*/ 0 h 75533"/>
                <a:gd name="connsiteX9" fmla="*/ 24098 w 37814"/>
                <a:gd name="connsiteY9" fmla="*/ 8954 h 75533"/>
                <a:gd name="connsiteX10" fmla="*/ 37243 w 37814"/>
                <a:gd name="connsiteY10" fmla="*/ 16192 h 75533"/>
                <a:gd name="connsiteX11" fmla="*/ 30670 w 37814"/>
                <a:gd name="connsiteY11" fmla="*/ 23622 h 75533"/>
                <a:gd name="connsiteX12" fmla="*/ 21050 w 37814"/>
                <a:gd name="connsiteY12" fmla="*/ 19241 h 75533"/>
                <a:gd name="connsiteX13" fmla="*/ 14478 w 37814"/>
                <a:gd name="connsiteY13" fmla="*/ 24860 h 75533"/>
                <a:gd name="connsiteX14" fmla="*/ 37814 w 37814"/>
                <a:gd name="connsiteY14" fmla="*/ 49435 h 75533"/>
                <a:gd name="connsiteX15" fmla="*/ 24003 w 37814"/>
                <a:gd name="connsiteY15" fmla="*/ 66389 h 75533"/>
                <a:gd name="connsiteX16" fmla="*/ 24003 w 37814"/>
                <a:gd name="connsiteY16" fmla="*/ 75533 h 75533"/>
                <a:gd name="connsiteX17" fmla="*/ 15431 w 37814"/>
                <a:gd name="connsiteY17" fmla="*/ 75533 h 75533"/>
                <a:gd name="connsiteX18" fmla="*/ 15431 w 37814"/>
                <a:gd name="connsiteY18" fmla="*/ 66770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14" h="75533">
                  <a:moveTo>
                    <a:pt x="15526" y="66770"/>
                  </a:moveTo>
                  <a:cubicBezTo>
                    <a:pt x="10287" y="66199"/>
                    <a:pt x="4096" y="63817"/>
                    <a:pt x="0" y="60103"/>
                  </a:cubicBezTo>
                  <a:lnTo>
                    <a:pt x="5620" y="51340"/>
                  </a:lnTo>
                  <a:cubicBezTo>
                    <a:pt x="10096" y="54674"/>
                    <a:pt x="14002" y="56483"/>
                    <a:pt x="18288" y="56483"/>
                  </a:cubicBezTo>
                  <a:cubicBezTo>
                    <a:pt x="23241" y="56483"/>
                    <a:pt x="25432" y="54483"/>
                    <a:pt x="25432" y="50387"/>
                  </a:cubicBezTo>
                  <a:cubicBezTo>
                    <a:pt x="25432" y="41338"/>
                    <a:pt x="2095" y="41434"/>
                    <a:pt x="2095" y="25527"/>
                  </a:cubicBezTo>
                  <a:cubicBezTo>
                    <a:pt x="2095" y="16859"/>
                    <a:pt x="7239" y="10858"/>
                    <a:pt x="15526" y="9144"/>
                  </a:cubicBezTo>
                  <a:lnTo>
                    <a:pt x="15526" y="0"/>
                  </a:lnTo>
                  <a:lnTo>
                    <a:pt x="24098" y="0"/>
                  </a:lnTo>
                  <a:lnTo>
                    <a:pt x="24098" y="8954"/>
                  </a:lnTo>
                  <a:cubicBezTo>
                    <a:pt x="29718" y="9716"/>
                    <a:pt x="33814" y="12573"/>
                    <a:pt x="37243" y="16192"/>
                  </a:cubicBezTo>
                  <a:lnTo>
                    <a:pt x="30670" y="23622"/>
                  </a:lnTo>
                  <a:cubicBezTo>
                    <a:pt x="27527" y="20669"/>
                    <a:pt x="24765" y="19241"/>
                    <a:pt x="21050" y="19241"/>
                  </a:cubicBezTo>
                  <a:cubicBezTo>
                    <a:pt x="16859" y="19241"/>
                    <a:pt x="14478" y="20955"/>
                    <a:pt x="14478" y="24860"/>
                  </a:cubicBezTo>
                  <a:cubicBezTo>
                    <a:pt x="14478" y="33242"/>
                    <a:pt x="37814" y="32575"/>
                    <a:pt x="37814" y="49435"/>
                  </a:cubicBezTo>
                  <a:cubicBezTo>
                    <a:pt x="37814" y="57912"/>
                    <a:pt x="33147" y="64484"/>
                    <a:pt x="24003" y="66389"/>
                  </a:cubicBezTo>
                  <a:lnTo>
                    <a:pt x="24003" y="75533"/>
                  </a:lnTo>
                  <a:lnTo>
                    <a:pt x="15431" y="75533"/>
                  </a:lnTo>
                  <a:lnTo>
                    <a:pt x="15431" y="66770"/>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4803C5B5-0D1E-43C2-BC59-524DB903A9D0}"/>
                </a:ext>
              </a:extLst>
            </p:cNvPr>
            <p:cNvSpPr/>
            <p:nvPr/>
          </p:nvSpPr>
          <p:spPr>
            <a:xfrm>
              <a:off x="2567558" y="1207197"/>
              <a:ext cx="27813" cy="55721"/>
            </a:xfrm>
            <a:custGeom>
              <a:avLst/>
              <a:gdLst>
                <a:gd name="connsiteX0" fmla="*/ 11525 w 27813"/>
                <a:gd name="connsiteY0" fmla="*/ 49244 h 55721"/>
                <a:gd name="connsiteX1" fmla="*/ 0 w 27813"/>
                <a:gd name="connsiteY1" fmla="*/ 44291 h 55721"/>
                <a:gd name="connsiteX2" fmla="*/ 4191 w 27813"/>
                <a:gd name="connsiteY2" fmla="*/ 37814 h 55721"/>
                <a:gd name="connsiteX3" fmla="*/ 13526 w 27813"/>
                <a:gd name="connsiteY3" fmla="*/ 41624 h 55721"/>
                <a:gd name="connsiteX4" fmla="*/ 18764 w 27813"/>
                <a:gd name="connsiteY4" fmla="*/ 37148 h 55721"/>
                <a:gd name="connsiteX5" fmla="*/ 1524 w 27813"/>
                <a:gd name="connsiteY5" fmla="*/ 18860 h 55721"/>
                <a:gd name="connsiteX6" fmla="*/ 11430 w 27813"/>
                <a:gd name="connsiteY6" fmla="*/ 6763 h 55721"/>
                <a:gd name="connsiteX7" fmla="*/ 11430 w 27813"/>
                <a:gd name="connsiteY7" fmla="*/ 0 h 55721"/>
                <a:gd name="connsiteX8" fmla="*/ 17717 w 27813"/>
                <a:gd name="connsiteY8" fmla="*/ 0 h 55721"/>
                <a:gd name="connsiteX9" fmla="*/ 17717 w 27813"/>
                <a:gd name="connsiteY9" fmla="*/ 6572 h 55721"/>
                <a:gd name="connsiteX10" fmla="*/ 27432 w 27813"/>
                <a:gd name="connsiteY10" fmla="*/ 11906 h 55721"/>
                <a:gd name="connsiteX11" fmla="*/ 22574 w 27813"/>
                <a:gd name="connsiteY11" fmla="*/ 17431 h 55721"/>
                <a:gd name="connsiteX12" fmla="*/ 15431 w 27813"/>
                <a:gd name="connsiteY12" fmla="*/ 14192 h 55721"/>
                <a:gd name="connsiteX13" fmla="*/ 10573 w 27813"/>
                <a:gd name="connsiteY13" fmla="*/ 18383 h 55721"/>
                <a:gd name="connsiteX14" fmla="*/ 27813 w 27813"/>
                <a:gd name="connsiteY14" fmla="*/ 36481 h 55721"/>
                <a:gd name="connsiteX15" fmla="*/ 17621 w 27813"/>
                <a:gd name="connsiteY15" fmla="*/ 48958 h 55721"/>
                <a:gd name="connsiteX16" fmla="*/ 17621 w 27813"/>
                <a:gd name="connsiteY16" fmla="*/ 55721 h 55721"/>
                <a:gd name="connsiteX17" fmla="*/ 11335 w 27813"/>
                <a:gd name="connsiteY17" fmla="*/ 55721 h 55721"/>
                <a:gd name="connsiteX18" fmla="*/ 11335 w 27813"/>
                <a:gd name="connsiteY18" fmla="*/ 4924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13" h="55721">
                  <a:moveTo>
                    <a:pt x="11525" y="49244"/>
                  </a:moveTo>
                  <a:cubicBezTo>
                    <a:pt x="7715" y="48768"/>
                    <a:pt x="3143" y="47054"/>
                    <a:pt x="0" y="44291"/>
                  </a:cubicBezTo>
                  <a:lnTo>
                    <a:pt x="4191" y="37814"/>
                  </a:lnTo>
                  <a:cubicBezTo>
                    <a:pt x="7525" y="40291"/>
                    <a:pt x="10382" y="41624"/>
                    <a:pt x="13526" y="41624"/>
                  </a:cubicBezTo>
                  <a:cubicBezTo>
                    <a:pt x="17145" y="41624"/>
                    <a:pt x="18764" y="40100"/>
                    <a:pt x="18764" y="37148"/>
                  </a:cubicBezTo>
                  <a:cubicBezTo>
                    <a:pt x="18764" y="30385"/>
                    <a:pt x="1524" y="30575"/>
                    <a:pt x="1524" y="18860"/>
                  </a:cubicBezTo>
                  <a:cubicBezTo>
                    <a:pt x="1524" y="12478"/>
                    <a:pt x="5334" y="8001"/>
                    <a:pt x="11430" y="6763"/>
                  </a:cubicBezTo>
                  <a:lnTo>
                    <a:pt x="11430" y="0"/>
                  </a:lnTo>
                  <a:lnTo>
                    <a:pt x="17717" y="0"/>
                  </a:lnTo>
                  <a:lnTo>
                    <a:pt x="17717" y="6572"/>
                  </a:lnTo>
                  <a:cubicBezTo>
                    <a:pt x="21908" y="7144"/>
                    <a:pt x="24860" y="9239"/>
                    <a:pt x="27432" y="11906"/>
                  </a:cubicBezTo>
                  <a:lnTo>
                    <a:pt x="22574" y="17431"/>
                  </a:lnTo>
                  <a:cubicBezTo>
                    <a:pt x="20193" y="15240"/>
                    <a:pt x="18193" y="14192"/>
                    <a:pt x="15431" y="14192"/>
                  </a:cubicBezTo>
                  <a:cubicBezTo>
                    <a:pt x="12287" y="14192"/>
                    <a:pt x="10573" y="15431"/>
                    <a:pt x="10573" y="18383"/>
                  </a:cubicBezTo>
                  <a:cubicBezTo>
                    <a:pt x="10573" y="24575"/>
                    <a:pt x="27813" y="24098"/>
                    <a:pt x="27813" y="36481"/>
                  </a:cubicBezTo>
                  <a:cubicBezTo>
                    <a:pt x="27813" y="42767"/>
                    <a:pt x="24384" y="47530"/>
                    <a:pt x="17621" y="48958"/>
                  </a:cubicBezTo>
                  <a:lnTo>
                    <a:pt x="17621" y="55721"/>
                  </a:lnTo>
                  <a:lnTo>
                    <a:pt x="11335" y="55721"/>
                  </a:lnTo>
                  <a:lnTo>
                    <a:pt x="11335" y="49244"/>
                  </a:ln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3A1C4E9-2AA3-4E66-A5EB-FF3AE5253516}"/>
                </a:ext>
              </a:extLst>
            </p:cNvPr>
            <p:cNvSpPr/>
            <p:nvPr/>
          </p:nvSpPr>
          <p:spPr>
            <a:xfrm>
              <a:off x="2409729" y="1175860"/>
              <a:ext cx="22288" cy="44195"/>
            </a:xfrm>
            <a:custGeom>
              <a:avLst/>
              <a:gdLst>
                <a:gd name="connsiteX0" fmla="*/ 9049 w 22288"/>
                <a:gd name="connsiteY0" fmla="*/ 38957 h 44195"/>
                <a:gd name="connsiteX1" fmla="*/ 0 w 22288"/>
                <a:gd name="connsiteY1" fmla="*/ 35052 h 44195"/>
                <a:gd name="connsiteX2" fmla="*/ 3334 w 22288"/>
                <a:gd name="connsiteY2" fmla="*/ 29908 h 44195"/>
                <a:gd name="connsiteX3" fmla="*/ 10763 w 22288"/>
                <a:gd name="connsiteY3" fmla="*/ 32861 h 44195"/>
                <a:gd name="connsiteX4" fmla="*/ 14954 w 22288"/>
                <a:gd name="connsiteY4" fmla="*/ 29337 h 44195"/>
                <a:gd name="connsiteX5" fmla="*/ 1334 w 22288"/>
                <a:gd name="connsiteY5" fmla="*/ 14859 h 44195"/>
                <a:gd name="connsiteX6" fmla="*/ 9144 w 22288"/>
                <a:gd name="connsiteY6" fmla="*/ 5334 h 44195"/>
                <a:gd name="connsiteX7" fmla="*/ 9144 w 22288"/>
                <a:gd name="connsiteY7" fmla="*/ 0 h 44195"/>
                <a:gd name="connsiteX8" fmla="*/ 14192 w 22288"/>
                <a:gd name="connsiteY8" fmla="*/ 0 h 44195"/>
                <a:gd name="connsiteX9" fmla="*/ 14192 w 22288"/>
                <a:gd name="connsiteY9" fmla="*/ 5239 h 44195"/>
                <a:gd name="connsiteX10" fmla="*/ 21908 w 22288"/>
                <a:gd name="connsiteY10" fmla="*/ 9430 h 44195"/>
                <a:gd name="connsiteX11" fmla="*/ 18098 w 22288"/>
                <a:gd name="connsiteY11" fmla="*/ 13811 h 44195"/>
                <a:gd name="connsiteX12" fmla="*/ 12478 w 22288"/>
                <a:gd name="connsiteY12" fmla="*/ 11240 h 44195"/>
                <a:gd name="connsiteX13" fmla="*/ 8668 w 22288"/>
                <a:gd name="connsiteY13" fmla="*/ 14573 h 44195"/>
                <a:gd name="connsiteX14" fmla="*/ 22289 w 22288"/>
                <a:gd name="connsiteY14" fmla="*/ 28956 h 44195"/>
                <a:gd name="connsiteX15" fmla="*/ 14192 w 22288"/>
                <a:gd name="connsiteY15" fmla="*/ 38862 h 44195"/>
                <a:gd name="connsiteX16" fmla="*/ 14192 w 22288"/>
                <a:gd name="connsiteY16" fmla="*/ 44196 h 44195"/>
                <a:gd name="connsiteX17" fmla="*/ 9144 w 22288"/>
                <a:gd name="connsiteY17" fmla="*/ 44196 h 44195"/>
                <a:gd name="connsiteX18" fmla="*/ 9144 w 22288"/>
                <a:gd name="connsiteY18" fmla="*/ 38957 h 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88" h="44195">
                  <a:moveTo>
                    <a:pt x="9049" y="38957"/>
                  </a:moveTo>
                  <a:cubicBezTo>
                    <a:pt x="6001" y="38576"/>
                    <a:pt x="2381" y="37243"/>
                    <a:pt x="0" y="35052"/>
                  </a:cubicBezTo>
                  <a:lnTo>
                    <a:pt x="3334" y="29908"/>
                  </a:lnTo>
                  <a:cubicBezTo>
                    <a:pt x="6001" y="31909"/>
                    <a:pt x="8287" y="32861"/>
                    <a:pt x="10763" y="32861"/>
                  </a:cubicBezTo>
                  <a:cubicBezTo>
                    <a:pt x="13621" y="32861"/>
                    <a:pt x="14954" y="31718"/>
                    <a:pt x="14954" y="29337"/>
                  </a:cubicBezTo>
                  <a:cubicBezTo>
                    <a:pt x="14954" y="24003"/>
                    <a:pt x="1334" y="24098"/>
                    <a:pt x="1334" y="14859"/>
                  </a:cubicBezTo>
                  <a:cubicBezTo>
                    <a:pt x="1334" y="9811"/>
                    <a:pt x="4286" y="6287"/>
                    <a:pt x="9144" y="5334"/>
                  </a:cubicBezTo>
                  <a:lnTo>
                    <a:pt x="9144" y="0"/>
                  </a:lnTo>
                  <a:lnTo>
                    <a:pt x="14192" y="0"/>
                  </a:lnTo>
                  <a:lnTo>
                    <a:pt x="14192" y="5239"/>
                  </a:lnTo>
                  <a:cubicBezTo>
                    <a:pt x="17526" y="5715"/>
                    <a:pt x="19907" y="7334"/>
                    <a:pt x="21908" y="9430"/>
                  </a:cubicBezTo>
                  <a:lnTo>
                    <a:pt x="18098" y="13811"/>
                  </a:lnTo>
                  <a:cubicBezTo>
                    <a:pt x="16192" y="12097"/>
                    <a:pt x="14669" y="11240"/>
                    <a:pt x="12478" y="11240"/>
                  </a:cubicBezTo>
                  <a:cubicBezTo>
                    <a:pt x="10001" y="11240"/>
                    <a:pt x="8668" y="12192"/>
                    <a:pt x="8668" y="14573"/>
                  </a:cubicBezTo>
                  <a:cubicBezTo>
                    <a:pt x="8668" y="19526"/>
                    <a:pt x="22289" y="19050"/>
                    <a:pt x="22289" y="28956"/>
                  </a:cubicBezTo>
                  <a:cubicBezTo>
                    <a:pt x="22289" y="33909"/>
                    <a:pt x="19526" y="37719"/>
                    <a:pt x="14192" y="38862"/>
                  </a:cubicBezTo>
                  <a:lnTo>
                    <a:pt x="14192" y="44196"/>
                  </a:lnTo>
                  <a:lnTo>
                    <a:pt x="9144" y="44196"/>
                  </a:lnTo>
                  <a:lnTo>
                    <a:pt x="9144" y="3895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8998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Managing your cash</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630440" y="1979909"/>
            <a:ext cx="8912592" cy="411956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Once your transaction is complete, your first priority should be finding a secure place to custody your cash or stock.</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400" dirty="0">
              <a:solidFill>
                <a:srgbClr val="5B5E59"/>
              </a:solidFill>
              <a:latin typeface="Arial"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rgbClr val="5B5E59"/>
              </a:solidFill>
              <a:effectLst/>
              <a:uLnTx/>
              <a:uFillTx/>
              <a:latin typeface="Arial" pitchFamily="34" charset="0"/>
              <a:ea typeface="MS PGothic" pitchFamily="34" charset="-128"/>
              <a:cs typeface="+mn-cs"/>
            </a:endParaRP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High-quality money market funds or securities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Cash alternatives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Long-term strategy</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16</a:t>
            </a:fld>
            <a:endParaRPr lang="en-US"/>
          </a:p>
        </p:txBody>
      </p:sp>
      <p:grpSp>
        <p:nvGrpSpPr>
          <p:cNvPr id="6" name="Graphic 1">
            <a:extLst>
              <a:ext uri="{FF2B5EF4-FFF2-40B4-BE49-F238E27FC236}">
                <a16:creationId xmlns:a16="http://schemas.microsoft.com/office/drawing/2014/main" id="{26BDE1E2-9AD4-44C9-B9F5-659A09C21C81}"/>
              </a:ext>
            </a:extLst>
          </p:cNvPr>
          <p:cNvGrpSpPr/>
          <p:nvPr/>
        </p:nvGrpSpPr>
        <p:grpSpPr>
          <a:xfrm>
            <a:off x="685800" y="1641453"/>
            <a:ext cx="752597" cy="676911"/>
            <a:chOff x="2303716" y="119538"/>
            <a:chExt cx="571118" cy="513683"/>
          </a:xfrm>
          <a:solidFill>
            <a:schemeClr val="accent1"/>
          </a:solidFill>
        </p:grpSpPr>
        <p:sp>
          <p:nvSpPr>
            <p:cNvPr id="8" name="Freeform: Shape 7">
              <a:extLst>
                <a:ext uri="{FF2B5EF4-FFF2-40B4-BE49-F238E27FC236}">
                  <a16:creationId xmlns:a16="http://schemas.microsoft.com/office/drawing/2014/main" id="{272035D5-0CC9-4FE6-AD2F-8A2E87285384}"/>
                </a:ext>
              </a:extLst>
            </p:cNvPr>
            <p:cNvSpPr/>
            <p:nvPr/>
          </p:nvSpPr>
          <p:spPr>
            <a:xfrm>
              <a:off x="2309622" y="325564"/>
              <a:ext cx="558260" cy="307657"/>
            </a:xfrm>
            <a:custGeom>
              <a:avLst/>
              <a:gdLst>
                <a:gd name="connsiteX0" fmla="*/ 558260 w 558260"/>
                <a:gd name="connsiteY0" fmla="*/ 307658 h 307657"/>
                <a:gd name="connsiteX1" fmla="*/ 0 w 558260"/>
                <a:gd name="connsiteY1" fmla="*/ 307658 h 307657"/>
                <a:gd name="connsiteX2" fmla="*/ 0 w 558260"/>
                <a:gd name="connsiteY2" fmla="*/ 0 h 307657"/>
                <a:gd name="connsiteX3" fmla="*/ 558260 w 558260"/>
                <a:gd name="connsiteY3" fmla="*/ 0 h 307657"/>
                <a:gd name="connsiteX4" fmla="*/ 558260 w 558260"/>
                <a:gd name="connsiteY4" fmla="*/ 307658 h 307657"/>
                <a:gd name="connsiteX5" fmla="*/ 14288 w 558260"/>
                <a:gd name="connsiteY5" fmla="*/ 293370 h 307657"/>
                <a:gd name="connsiteX6" fmla="*/ 543973 w 558260"/>
                <a:gd name="connsiteY6" fmla="*/ 293370 h 307657"/>
                <a:gd name="connsiteX7" fmla="*/ 543973 w 558260"/>
                <a:gd name="connsiteY7" fmla="*/ 14288 h 307657"/>
                <a:gd name="connsiteX8" fmla="*/ 14288 w 558260"/>
                <a:gd name="connsiteY8" fmla="*/ 14288 h 307657"/>
                <a:gd name="connsiteX9" fmla="*/ 14288 w 558260"/>
                <a:gd name="connsiteY9" fmla="*/ 293370 h 30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260" h="307657">
                  <a:moveTo>
                    <a:pt x="558260" y="307658"/>
                  </a:moveTo>
                  <a:lnTo>
                    <a:pt x="0" y="307658"/>
                  </a:lnTo>
                  <a:lnTo>
                    <a:pt x="0" y="0"/>
                  </a:lnTo>
                  <a:lnTo>
                    <a:pt x="558260" y="0"/>
                  </a:lnTo>
                  <a:lnTo>
                    <a:pt x="558260" y="307658"/>
                  </a:lnTo>
                  <a:close/>
                  <a:moveTo>
                    <a:pt x="14288" y="293370"/>
                  </a:moveTo>
                  <a:lnTo>
                    <a:pt x="543973" y="293370"/>
                  </a:lnTo>
                  <a:lnTo>
                    <a:pt x="543973" y="14288"/>
                  </a:lnTo>
                  <a:lnTo>
                    <a:pt x="14288" y="14288"/>
                  </a:lnTo>
                  <a:lnTo>
                    <a:pt x="14288" y="293370"/>
                  </a:lnTo>
                  <a:close/>
                </a:path>
              </a:pathLst>
            </a:custGeom>
            <a:grpFill/>
            <a:ln w="9525" cap="flat">
              <a:noFill/>
              <a:prstDash val="solid"/>
              <a:miter/>
            </a:ln>
          </p:spPr>
          <p:txBody>
            <a:bodyPr rtlCol="0" anchor="ctr"/>
            <a:lstStyle/>
            <a:p>
              <a:endParaRPr lang="en-US"/>
            </a:p>
          </p:txBody>
        </p:sp>
        <p:grpSp>
          <p:nvGrpSpPr>
            <p:cNvPr id="9" name="Graphic 1">
              <a:extLst>
                <a:ext uri="{FF2B5EF4-FFF2-40B4-BE49-F238E27FC236}">
                  <a16:creationId xmlns:a16="http://schemas.microsoft.com/office/drawing/2014/main" id="{0CF8FA94-2C9B-4139-9259-DEC991219209}"/>
                </a:ext>
              </a:extLst>
            </p:cNvPr>
            <p:cNvGrpSpPr/>
            <p:nvPr/>
          </p:nvGrpSpPr>
          <p:grpSpPr>
            <a:xfrm>
              <a:off x="2503265" y="393191"/>
              <a:ext cx="170878" cy="170878"/>
              <a:chOff x="2503265" y="393191"/>
              <a:chExt cx="170878" cy="170878"/>
            </a:xfrm>
            <a:grpFill/>
          </p:grpSpPr>
          <p:sp>
            <p:nvSpPr>
              <p:cNvPr id="20" name="Freeform: Shape 19">
                <a:extLst>
                  <a:ext uri="{FF2B5EF4-FFF2-40B4-BE49-F238E27FC236}">
                    <a16:creationId xmlns:a16="http://schemas.microsoft.com/office/drawing/2014/main" id="{33D37F6E-11E4-4B3B-8332-AFDA43A0933B}"/>
                  </a:ext>
                </a:extLst>
              </p:cNvPr>
              <p:cNvSpPr/>
              <p:nvPr/>
            </p:nvSpPr>
            <p:spPr>
              <a:xfrm>
                <a:off x="2560034" y="424528"/>
                <a:ext cx="54292" cy="108489"/>
              </a:xfrm>
              <a:custGeom>
                <a:avLst/>
                <a:gdLst>
                  <a:gd name="connsiteX0" fmla="*/ 22289 w 54292"/>
                  <a:gd name="connsiteY0" fmla="*/ 95726 h 108489"/>
                  <a:gd name="connsiteX1" fmla="*/ 0 w 54292"/>
                  <a:gd name="connsiteY1" fmla="*/ 86106 h 108489"/>
                  <a:gd name="connsiteX2" fmla="*/ 8096 w 54292"/>
                  <a:gd name="connsiteY2" fmla="*/ 73533 h 108489"/>
                  <a:gd name="connsiteX3" fmla="*/ 26194 w 54292"/>
                  <a:gd name="connsiteY3" fmla="*/ 80867 h 108489"/>
                  <a:gd name="connsiteX4" fmla="*/ 36481 w 54292"/>
                  <a:gd name="connsiteY4" fmla="*/ 72104 h 108489"/>
                  <a:gd name="connsiteX5" fmla="*/ 2953 w 54292"/>
                  <a:gd name="connsiteY5" fmla="*/ 36481 h 108489"/>
                  <a:gd name="connsiteX6" fmla="*/ 22289 w 54292"/>
                  <a:gd name="connsiteY6" fmla="*/ 13049 h 108489"/>
                  <a:gd name="connsiteX7" fmla="*/ 22289 w 54292"/>
                  <a:gd name="connsiteY7" fmla="*/ 0 h 108489"/>
                  <a:gd name="connsiteX8" fmla="*/ 34576 w 54292"/>
                  <a:gd name="connsiteY8" fmla="*/ 0 h 108489"/>
                  <a:gd name="connsiteX9" fmla="*/ 34576 w 54292"/>
                  <a:gd name="connsiteY9" fmla="*/ 12859 h 108489"/>
                  <a:gd name="connsiteX10" fmla="*/ 53435 w 54292"/>
                  <a:gd name="connsiteY10" fmla="*/ 23241 h 108489"/>
                  <a:gd name="connsiteX11" fmla="*/ 44005 w 54292"/>
                  <a:gd name="connsiteY11" fmla="*/ 33909 h 108489"/>
                  <a:gd name="connsiteX12" fmla="*/ 30194 w 54292"/>
                  <a:gd name="connsiteY12" fmla="*/ 27527 h 108489"/>
                  <a:gd name="connsiteX13" fmla="*/ 20765 w 54292"/>
                  <a:gd name="connsiteY13" fmla="*/ 35624 h 108489"/>
                  <a:gd name="connsiteX14" fmla="*/ 54293 w 54292"/>
                  <a:gd name="connsiteY14" fmla="*/ 70866 h 108489"/>
                  <a:gd name="connsiteX15" fmla="*/ 34480 w 54292"/>
                  <a:gd name="connsiteY15" fmla="*/ 95250 h 108489"/>
                  <a:gd name="connsiteX16" fmla="*/ 34480 w 54292"/>
                  <a:gd name="connsiteY16" fmla="*/ 108490 h 108489"/>
                  <a:gd name="connsiteX17" fmla="*/ 22193 w 54292"/>
                  <a:gd name="connsiteY17" fmla="*/ 108490 h 108489"/>
                  <a:gd name="connsiteX18" fmla="*/ 22193 w 54292"/>
                  <a:gd name="connsiteY18" fmla="*/ 95726 h 10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 h="108489">
                    <a:moveTo>
                      <a:pt x="22289" y="95726"/>
                    </a:moveTo>
                    <a:cubicBezTo>
                      <a:pt x="14764" y="94869"/>
                      <a:pt x="5905" y="91535"/>
                      <a:pt x="0" y="86106"/>
                    </a:cubicBezTo>
                    <a:lnTo>
                      <a:pt x="8096" y="73533"/>
                    </a:lnTo>
                    <a:cubicBezTo>
                      <a:pt x="14573" y="78391"/>
                      <a:pt x="20193" y="80867"/>
                      <a:pt x="26194" y="80867"/>
                    </a:cubicBezTo>
                    <a:cubicBezTo>
                      <a:pt x="33338" y="80867"/>
                      <a:pt x="36481" y="77915"/>
                      <a:pt x="36481" y="72104"/>
                    </a:cubicBezTo>
                    <a:cubicBezTo>
                      <a:pt x="36481" y="59055"/>
                      <a:pt x="2953" y="59246"/>
                      <a:pt x="2953" y="36481"/>
                    </a:cubicBezTo>
                    <a:cubicBezTo>
                      <a:pt x="2953" y="24003"/>
                      <a:pt x="10287" y="15430"/>
                      <a:pt x="22289" y="13049"/>
                    </a:cubicBezTo>
                    <a:lnTo>
                      <a:pt x="22289" y="0"/>
                    </a:lnTo>
                    <a:lnTo>
                      <a:pt x="34576" y="0"/>
                    </a:lnTo>
                    <a:lnTo>
                      <a:pt x="34576" y="12859"/>
                    </a:lnTo>
                    <a:cubicBezTo>
                      <a:pt x="42672" y="14002"/>
                      <a:pt x="48577" y="18098"/>
                      <a:pt x="53435" y="23241"/>
                    </a:cubicBezTo>
                    <a:lnTo>
                      <a:pt x="44005" y="33909"/>
                    </a:lnTo>
                    <a:cubicBezTo>
                      <a:pt x="39433" y="29718"/>
                      <a:pt x="35528" y="27527"/>
                      <a:pt x="30194" y="27527"/>
                    </a:cubicBezTo>
                    <a:cubicBezTo>
                      <a:pt x="24098" y="27527"/>
                      <a:pt x="20765" y="29908"/>
                      <a:pt x="20765" y="35624"/>
                    </a:cubicBezTo>
                    <a:cubicBezTo>
                      <a:pt x="20765" y="47720"/>
                      <a:pt x="54293" y="46673"/>
                      <a:pt x="54293" y="70866"/>
                    </a:cubicBezTo>
                    <a:cubicBezTo>
                      <a:pt x="54293" y="83058"/>
                      <a:pt x="47530" y="92488"/>
                      <a:pt x="34480" y="95250"/>
                    </a:cubicBezTo>
                    <a:lnTo>
                      <a:pt x="34480" y="108490"/>
                    </a:lnTo>
                    <a:lnTo>
                      <a:pt x="22193" y="108490"/>
                    </a:lnTo>
                    <a:lnTo>
                      <a:pt x="22193" y="95726"/>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9D1E1D8-B4F6-44AE-8192-9C5D72D67B74}"/>
                  </a:ext>
                </a:extLst>
              </p:cNvPr>
              <p:cNvSpPr/>
              <p:nvPr/>
            </p:nvSpPr>
            <p:spPr>
              <a:xfrm>
                <a:off x="2503265" y="393191"/>
                <a:ext cx="170878" cy="170878"/>
              </a:xfrm>
              <a:custGeom>
                <a:avLst/>
                <a:gdLst>
                  <a:gd name="connsiteX0" fmla="*/ 85439 w 170878"/>
                  <a:gd name="connsiteY0" fmla="*/ 170879 h 170878"/>
                  <a:gd name="connsiteX1" fmla="*/ 0 w 170878"/>
                  <a:gd name="connsiteY1" fmla="*/ 85439 h 170878"/>
                  <a:gd name="connsiteX2" fmla="*/ 85439 w 170878"/>
                  <a:gd name="connsiteY2" fmla="*/ 0 h 170878"/>
                  <a:gd name="connsiteX3" fmla="*/ 170879 w 170878"/>
                  <a:gd name="connsiteY3" fmla="*/ 85439 h 170878"/>
                  <a:gd name="connsiteX4" fmla="*/ 85439 w 170878"/>
                  <a:gd name="connsiteY4" fmla="*/ 170879 h 170878"/>
                  <a:gd name="connsiteX5" fmla="*/ 85439 w 170878"/>
                  <a:gd name="connsiteY5" fmla="*/ 14287 h 170878"/>
                  <a:gd name="connsiteX6" fmla="*/ 14288 w 170878"/>
                  <a:gd name="connsiteY6" fmla="*/ 85439 h 170878"/>
                  <a:gd name="connsiteX7" fmla="*/ 85439 w 170878"/>
                  <a:gd name="connsiteY7" fmla="*/ 156591 h 170878"/>
                  <a:gd name="connsiteX8" fmla="*/ 156591 w 170878"/>
                  <a:gd name="connsiteY8" fmla="*/ 85439 h 170878"/>
                  <a:gd name="connsiteX9" fmla="*/ 85439 w 170878"/>
                  <a:gd name="connsiteY9" fmla="*/ 14287 h 17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878" h="170878">
                    <a:moveTo>
                      <a:pt x="85439" y="170879"/>
                    </a:moveTo>
                    <a:cubicBezTo>
                      <a:pt x="38386" y="170879"/>
                      <a:pt x="0" y="132588"/>
                      <a:pt x="0" y="85439"/>
                    </a:cubicBezTo>
                    <a:cubicBezTo>
                      <a:pt x="0" y="38290"/>
                      <a:pt x="38291" y="0"/>
                      <a:pt x="85439" y="0"/>
                    </a:cubicBezTo>
                    <a:cubicBezTo>
                      <a:pt x="132588" y="0"/>
                      <a:pt x="170879" y="38290"/>
                      <a:pt x="170879" y="85439"/>
                    </a:cubicBezTo>
                    <a:cubicBezTo>
                      <a:pt x="170879" y="132588"/>
                      <a:pt x="132588" y="170879"/>
                      <a:pt x="85439" y="170879"/>
                    </a:cubicBezTo>
                    <a:close/>
                    <a:moveTo>
                      <a:pt x="85439" y="14287"/>
                    </a:moveTo>
                    <a:cubicBezTo>
                      <a:pt x="46196" y="14287"/>
                      <a:pt x="14288" y="46196"/>
                      <a:pt x="14288" y="85439"/>
                    </a:cubicBezTo>
                    <a:cubicBezTo>
                      <a:pt x="14288" y="124682"/>
                      <a:pt x="46196" y="156591"/>
                      <a:pt x="85439" y="156591"/>
                    </a:cubicBezTo>
                    <a:cubicBezTo>
                      <a:pt x="124682" y="156591"/>
                      <a:pt x="156591" y="124682"/>
                      <a:pt x="156591" y="85439"/>
                    </a:cubicBezTo>
                    <a:cubicBezTo>
                      <a:pt x="156591" y="46196"/>
                      <a:pt x="124682" y="14287"/>
                      <a:pt x="85439" y="14287"/>
                    </a:cubicBezTo>
                    <a:close/>
                  </a:path>
                </a:pathLst>
              </a:custGeom>
              <a:grpFill/>
              <a:ln w="9525"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5D582EEA-95A4-452E-88BF-A33C9189E81C}"/>
                </a:ext>
              </a:extLst>
            </p:cNvPr>
            <p:cNvSpPr/>
            <p:nvPr/>
          </p:nvSpPr>
          <p:spPr>
            <a:xfrm>
              <a:off x="2350579" y="364235"/>
              <a:ext cx="476440" cy="228885"/>
            </a:xfrm>
            <a:custGeom>
              <a:avLst/>
              <a:gdLst>
                <a:gd name="connsiteX0" fmla="*/ 428911 w 476440"/>
                <a:gd name="connsiteY0" fmla="*/ 228886 h 228885"/>
                <a:gd name="connsiteX1" fmla="*/ 47435 w 476440"/>
                <a:gd name="connsiteY1" fmla="*/ 228886 h 228885"/>
                <a:gd name="connsiteX2" fmla="*/ 0 w 476440"/>
                <a:gd name="connsiteY2" fmla="*/ 181451 h 228885"/>
                <a:gd name="connsiteX3" fmla="*/ 0 w 476440"/>
                <a:gd name="connsiteY3" fmla="*/ 47435 h 228885"/>
                <a:gd name="connsiteX4" fmla="*/ 47435 w 476440"/>
                <a:gd name="connsiteY4" fmla="*/ 0 h 228885"/>
                <a:gd name="connsiteX5" fmla="*/ 429006 w 476440"/>
                <a:gd name="connsiteY5" fmla="*/ 0 h 228885"/>
                <a:gd name="connsiteX6" fmla="*/ 476441 w 476440"/>
                <a:gd name="connsiteY6" fmla="*/ 47435 h 228885"/>
                <a:gd name="connsiteX7" fmla="*/ 476441 w 476440"/>
                <a:gd name="connsiteY7" fmla="*/ 181451 h 228885"/>
                <a:gd name="connsiteX8" fmla="*/ 428911 w 476440"/>
                <a:gd name="connsiteY8" fmla="*/ 228886 h 228885"/>
                <a:gd name="connsiteX9" fmla="*/ 47435 w 476440"/>
                <a:gd name="connsiteY9" fmla="*/ 14192 h 228885"/>
                <a:gd name="connsiteX10" fmla="*/ 14288 w 476440"/>
                <a:gd name="connsiteY10" fmla="*/ 47339 h 228885"/>
                <a:gd name="connsiteX11" fmla="*/ 14288 w 476440"/>
                <a:gd name="connsiteY11" fmla="*/ 181356 h 228885"/>
                <a:gd name="connsiteX12" fmla="*/ 47435 w 476440"/>
                <a:gd name="connsiteY12" fmla="*/ 214503 h 228885"/>
                <a:gd name="connsiteX13" fmla="*/ 429006 w 476440"/>
                <a:gd name="connsiteY13" fmla="*/ 214503 h 228885"/>
                <a:gd name="connsiteX14" fmla="*/ 462153 w 476440"/>
                <a:gd name="connsiteY14" fmla="*/ 181356 h 228885"/>
                <a:gd name="connsiteX15" fmla="*/ 462153 w 476440"/>
                <a:gd name="connsiteY15" fmla="*/ 47435 h 228885"/>
                <a:gd name="connsiteX16" fmla="*/ 429006 w 476440"/>
                <a:gd name="connsiteY16" fmla="*/ 14288 h 228885"/>
                <a:gd name="connsiteX17" fmla="*/ 47435 w 476440"/>
                <a:gd name="connsiteY17" fmla="*/ 14288 h 2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440" h="228885">
                  <a:moveTo>
                    <a:pt x="428911" y="228886"/>
                  </a:moveTo>
                  <a:lnTo>
                    <a:pt x="47435" y="228886"/>
                  </a:lnTo>
                  <a:cubicBezTo>
                    <a:pt x="21241" y="228886"/>
                    <a:pt x="0" y="207550"/>
                    <a:pt x="0" y="181451"/>
                  </a:cubicBezTo>
                  <a:lnTo>
                    <a:pt x="0" y="47435"/>
                  </a:lnTo>
                  <a:cubicBezTo>
                    <a:pt x="0" y="21241"/>
                    <a:pt x="21336" y="0"/>
                    <a:pt x="47435" y="0"/>
                  </a:cubicBezTo>
                  <a:lnTo>
                    <a:pt x="429006" y="0"/>
                  </a:lnTo>
                  <a:cubicBezTo>
                    <a:pt x="455200" y="0"/>
                    <a:pt x="476441" y="21336"/>
                    <a:pt x="476441" y="47435"/>
                  </a:cubicBezTo>
                  <a:lnTo>
                    <a:pt x="476441" y="181451"/>
                  </a:lnTo>
                  <a:cubicBezTo>
                    <a:pt x="476441" y="207645"/>
                    <a:pt x="455105" y="228886"/>
                    <a:pt x="428911" y="228886"/>
                  </a:cubicBezTo>
                  <a:close/>
                  <a:moveTo>
                    <a:pt x="47435" y="14192"/>
                  </a:moveTo>
                  <a:cubicBezTo>
                    <a:pt x="29147" y="14192"/>
                    <a:pt x="14288" y="29051"/>
                    <a:pt x="14288" y="47339"/>
                  </a:cubicBezTo>
                  <a:lnTo>
                    <a:pt x="14288" y="181356"/>
                  </a:lnTo>
                  <a:cubicBezTo>
                    <a:pt x="14288" y="199644"/>
                    <a:pt x="29147" y="214503"/>
                    <a:pt x="47435" y="214503"/>
                  </a:cubicBezTo>
                  <a:lnTo>
                    <a:pt x="429006" y="214503"/>
                  </a:lnTo>
                  <a:cubicBezTo>
                    <a:pt x="447294" y="214503"/>
                    <a:pt x="462153" y="199644"/>
                    <a:pt x="462153" y="181356"/>
                  </a:cubicBezTo>
                  <a:lnTo>
                    <a:pt x="462153" y="47435"/>
                  </a:lnTo>
                  <a:cubicBezTo>
                    <a:pt x="462153" y="29146"/>
                    <a:pt x="447294" y="14288"/>
                    <a:pt x="429006" y="14288"/>
                  </a:cubicBezTo>
                  <a:lnTo>
                    <a:pt x="47435" y="14288"/>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CCD64BA-6699-483E-88D8-398671569451}"/>
                </a:ext>
              </a:extLst>
            </p:cNvPr>
            <p:cNvSpPr/>
            <p:nvPr/>
          </p:nvSpPr>
          <p:spPr>
            <a:xfrm>
              <a:off x="2728722" y="471391"/>
              <a:ext cx="21145" cy="14287"/>
            </a:xfrm>
            <a:custGeom>
              <a:avLst/>
              <a:gdLst>
                <a:gd name="connsiteX0" fmla="*/ 0 w 21145"/>
                <a:gd name="connsiteY0" fmla="*/ 0 h 14287"/>
                <a:gd name="connsiteX1" fmla="*/ 21146 w 21145"/>
                <a:gd name="connsiteY1" fmla="*/ 0 h 14287"/>
                <a:gd name="connsiteX2" fmla="*/ 21146 w 21145"/>
                <a:gd name="connsiteY2" fmla="*/ 14288 h 14287"/>
                <a:gd name="connsiteX3" fmla="*/ 0 w 21145"/>
                <a:gd name="connsiteY3" fmla="*/ 14288 h 14287"/>
              </a:gdLst>
              <a:ahLst/>
              <a:cxnLst>
                <a:cxn ang="0">
                  <a:pos x="connsiteX0" y="connsiteY0"/>
                </a:cxn>
                <a:cxn ang="0">
                  <a:pos x="connsiteX1" y="connsiteY1"/>
                </a:cxn>
                <a:cxn ang="0">
                  <a:pos x="connsiteX2" y="connsiteY2"/>
                </a:cxn>
                <a:cxn ang="0">
                  <a:pos x="connsiteX3" y="connsiteY3"/>
                </a:cxn>
              </a:cxnLst>
              <a:rect l="l" t="t" r="r" b="b"/>
              <a:pathLst>
                <a:path w="21145" h="14287">
                  <a:moveTo>
                    <a:pt x="0" y="0"/>
                  </a:moveTo>
                  <a:lnTo>
                    <a:pt x="21146" y="0"/>
                  </a:lnTo>
                  <a:lnTo>
                    <a:pt x="21146" y="14288"/>
                  </a:lnTo>
                  <a:lnTo>
                    <a:pt x="0" y="14288"/>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8A94F46-92B3-409A-ABB8-05B732110F24}"/>
                </a:ext>
              </a:extLst>
            </p:cNvPr>
            <p:cNvSpPr/>
            <p:nvPr/>
          </p:nvSpPr>
          <p:spPr>
            <a:xfrm>
              <a:off x="2426970" y="471391"/>
              <a:ext cx="21145" cy="14287"/>
            </a:xfrm>
            <a:custGeom>
              <a:avLst/>
              <a:gdLst>
                <a:gd name="connsiteX0" fmla="*/ 0 w 21145"/>
                <a:gd name="connsiteY0" fmla="*/ 0 h 14287"/>
                <a:gd name="connsiteX1" fmla="*/ 21146 w 21145"/>
                <a:gd name="connsiteY1" fmla="*/ 0 h 14287"/>
                <a:gd name="connsiteX2" fmla="*/ 21146 w 21145"/>
                <a:gd name="connsiteY2" fmla="*/ 14288 h 14287"/>
                <a:gd name="connsiteX3" fmla="*/ 0 w 21145"/>
                <a:gd name="connsiteY3" fmla="*/ 14288 h 14287"/>
              </a:gdLst>
              <a:ahLst/>
              <a:cxnLst>
                <a:cxn ang="0">
                  <a:pos x="connsiteX0" y="connsiteY0"/>
                </a:cxn>
                <a:cxn ang="0">
                  <a:pos x="connsiteX1" y="connsiteY1"/>
                </a:cxn>
                <a:cxn ang="0">
                  <a:pos x="connsiteX2" y="connsiteY2"/>
                </a:cxn>
                <a:cxn ang="0">
                  <a:pos x="connsiteX3" y="connsiteY3"/>
                </a:cxn>
              </a:cxnLst>
              <a:rect l="l" t="t" r="r" b="b"/>
              <a:pathLst>
                <a:path w="21145" h="14287">
                  <a:moveTo>
                    <a:pt x="0" y="0"/>
                  </a:moveTo>
                  <a:lnTo>
                    <a:pt x="21146" y="0"/>
                  </a:lnTo>
                  <a:lnTo>
                    <a:pt x="21146" y="14288"/>
                  </a:lnTo>
                  <a:lnTo>
                    <a:pt x="0" y="14288"/>
                  </a:lnTo>
                  <a:close/>
                </a:path>
              </a:pathLst>
            </a:custGeom>
            <a:grpFill/>
            <a:ln w="9525" cap="flat">
              <a:noFill/>
              <a:prstDash val="solid"/>
              <a:miter/>
            </a:ln>
          </p:spPr>
          <p:txBody>
            <a:bodyPr rtlCol="0" anchor="ctr"/>
            <a:lstStyle/>
            <a:p>
              <a:endParaRPr lang="en-US"/>
            </a:p>
          </p:txBody>
        </p:sp>
        <p:grpSp>
          <p:nvGrpSpPr>
            <p:cNvPr id="14" name="Graphic 1">
              <a:extLst>
                <a:ext uri="{FF2B5EF4-FFF2-40B4-BE49-F238E27FC236}">
                  <a16:creationId xmlns:a16="http://schemas.microsoft.com/office/drawing/2014/main" id="{D343BEDE-E1D4-4E90-90B9-FAFA05B52EAB}"/>
                </a:ext>
              </a:extLst>
            </p:cNvPr>
            <p:cNvGrpSpPr/>
            <p:nvPr/>
          </p:nvGrpSpPr>
          <p:grpSpPr>
            <a:xfrm>
              <a:off x="2303716" y="119538"/>
              <a:ext cx="571118" cy="215360"/>
              <a:chOff x="2303716" y="119538"/>
              <a:chExt cx="571118" cy="215360"/>
            </a:xfrm>
            <a:grpFill/>
          </p:grpSpPr>
          <p:sp>
            <p:nvSpPr>
              <p:cNvPr id="16" name="Freeform: Shape 15">
                <a:extLst>
                  <a:ext uri="{FF2B5EF4-FFF2-40B4-BE49-F238E27FC236}">
                    <a16:creationId xmlns:a16="http://schemas.microsoft.com/office/drawing/2014/main" id="{9C868BC0-684E-4A2C-843C-C014DAE7C587}"/>
                  </a:ext>
                </a:extLst>
              </p:cNvPr>
              <p:cNvSpPr/>
              <p:nvPr/>
            </p:nvSpPr>
            <p:spPr>
              <a:xfrm>
                <a:off x="2303716" y="119538"/>
                <a:ext cx="571118" cy="215360"/>
              </a:xfrm>
              <a:custGeom>
                <a:avLst/>
                <a:gdLst>
                  <a:gd name="connsiteX0" fmla="*/ 16764 w 571118"/>
                  <a:gd name="connsiteY0" fmla="*/ 215360 h 215360"/>
                  <a:gd name="connsiteX1" fmla="*/ 0 w 571118"/>
                  <a:gd name="connsiteY1" fmla="*/ 164211 h 215360"/>
                  <a:gd name="connsiteX2" fmla="*/ 503968 w 571118"/>
                  <a:gd name="connsiteY2" fmla="*/ 0 h 215360"/>
                  <a:gd name="connsiteX3" fmla="*/ 571119 w 571118"/>
                  <a:gd name="connsiteY3" fmla="*/ 206216 h 215360"/>
                  <a:gd name="connsiteX4" fmla="*/ 557594 w 571118"/>
                  <a:gd name="connsiteY4" fmla="*/ 210693 h 215360"/>
                  <a:gd name="connsiteX5" fmla="*/ 494824 w 571118"/>
                  <a:gd name="connsiteY5" fmla="*/ 18002 h 215360"/>
                  <a:gd name="connsiteX6" fmla="*/ 18098 w 571118"/>
                  <a:gd name="connsiteY6" fmla="*/ 173355 h 215360"/>
                  <a:gd name="connsiteX7" fmla="*/ 30290 w 571118"/>
                  <a:gd name="connsiteY7" fmla="*/ 210979 h 2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118" h="215360">
                    <a:moveTo>
                      <a:pt x="16764" y="215360"/>
                    </a:moveTo>
                    <a:lnTo>
                      <a:pt x="0" y="164211"/>
                    </a:lnTo>
                    <a:lnTo>
                      <a:pt x="503968" y="0"/>
                    </a:lnTo>
                    <a:lnTo>
                      <a:pt x="571119" y="206216"/>
                    </a:lnTo>
                    <a:lnTo>
                      <a:pt x="557594" y="210693"/>
                    </a:lnTo>
                    <a:lnTo>
                      <a:pt x="494824" y="18002"/>
                    </a:lnTo>
                    <a:lnTo>
                      <a:pt x="18098" y="173355"/>
                    </a:lnTo>
                    <a:lnTo>
                      <a:pt x="30290" y="210979"/>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FA563EA-E78A-4417-A0A7-3B0F3191CF28}"/>
                  </a:ext>
                </a:extLst>
              </p:cNvPr>
              <p:cNvSpPr/>
              <p:nvPr/>
            </p:nvSpPr>
            <p:spPr>
              <a:xfrm>
                <a:off x="2519933" y="258539"/>
                <a:ext cx="162115" cy="75597"/>
              </a:xfrm>
              <a:custGeom>
                <a:avLst/>
                <a:gdLst>
                  <a:gd name="connsiteX0" fmla="*/ 147733 w 162115"/>
                  <a:gd name="connsiteY0" fmla="*/ 75597 h 75597"/>
                  <a:gd name="connsiteX1" fmla="*/ 144685 w 162115"/>
                  <a:gd name="connsiteY1" fmla="*/ 60643 h 75597"/>
                  <a:gd name="connsiteX2" fmla="*/ 111347 w 162115"/>
                  <a:gd name="connsiteY2" fmla="*/ 21591 h 75597"/>
                  <a:gd name="connsiteX3" fmla="*/ 60198 w 162115"/>
                  <a:gd name="connsiteY3" fmla="*/ 17590 h 75597"/>
                  <a:gd name="connsiteX4" fmla="*/ 14192 w 162115"/>
                  <a:gd name="connsiteY4" fmla="*/ 74835 h 75597"/>
                  <a:gd name="connsiteX5" fmla="*/ 0 w 162115"/>
                  <a:gd name="connsiteY5" fmla="*/ 73407 h 75597"/>
                  <a:gd name="connsiteX6" fmla="*/ 55817 w 162115"/>
                  <a:gd name="connsiteY6" fmla="*/ 4065 h 75597"/>
                  <a:gd name="connsiteX7" fmla="*/ 117919 w 162115"/>
                  <a:gd name="connsiteY7" fmla="*/ 8922 h 75597"/>
                  <a:gd name="connsiteX8" fmla="*/ 158401 w 162115"/>
                  <a:gd name="connsiteY8" fmla="*/ 56262 h 75597"/>
                  <a:gd name="connsiteX9" fmla="*/ 162116 w 162115"/>
                  <a:gd name="connsiteY9" fmla="*/ 74359 h 75597"/>
                  <a:gd name="connsiteX10" fmla="*/ 147733 w 162115"/>
                  <a:gd name="connsiteY10" fmla="*/ 75597 h 7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15" h="75597">
                    <a:moveTo>
                      <a:pt x="147733" y="75597"/>
                    </a:moveTo>
                    <a:cubicBezTo>
                      <a:pt x="147257" y="70549"/>
                      <a:pt x="146304" y="65501"/>
                      <a:pt x="144685" y="60643"/>
                    </a:cubicBezTo>
                    <a:cubicBezTo>
                      <a:pt x="139160" y="43593"/>
                      <a:pt x="127254" y="29782"/>
                      <a:pt x="111347" y="21591"/>
                    </a:cubicBezTo>
                    <a:cubicBezTo>
                      <a:pt x="95345" y="13494"/>
                      <a:pt x="77248" y="12066"/>
                      <a:pt x="60198" y="17590"/>
                    </a:cubicBezTo>
                    <a:cubicBezTo>
                      <a:pt x="34862" y="25877"/>
                      <a:pt x="16859" y="48261"/>
                      <a:pt x="14192" y="74835"/>
                    </a:cubicBezTo>
                    <a:lnTo>
                      <a:pt x="0" y="73407"/>
                    </a:lnTo>
                    <a:cubicBezTo>
                      <a:pt x="3143" y="41212"/>
                      <a:pt x="25051" y="14066"/>
                      <a:pt x="55817" y="4065"/>
                    </a:cubicBezTo>
                    <a:cubicBezTo>
                      <a:pt x="76486" y="-2698"/>
                      <a:pt x="98489" y="-984"/>
                      <a:pt x="117919" y="8922"/>
                    </a:cubicBezTo>
                    <a:cubicBezTo>
                      <a:pt x="137255" y="18733"/>
                      <a:pt x="151638" y="35592"/>
                      <a:pt x="158401" y="56262"/>
                    </a:cubicBezTo>
                    <a:cubicBezTo>
                      <a:pt x="160306" y="62167"/>
                      <a:pt x="161544" y="68263"/>
                      <a:pt x="162116" y="74359"/>
                    </a:cubicBezTo>
                    <a:lnTo>
                      <a:pt x="147733" y="75597"/>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CAEF948-65B5-4D9B-B404-967E2B36D43F}"/>
                  </a:ext>
                </a:extLst>
              </p:cNvPr>
              <p:cNvSpPr/>
              <p:nvPr/>
            </p:nvSpPr>
            <p:spPr>
              <a:xfrm>
                <a:off x="2364485" y="178733"/>
                <a:ext cx="470439" cy="155403"/>
              </a:xfrm>
              <a:custGeom>
                <a:avLst/>
                <a:gdLst>
                  <a:gd name="connsiteX0" fmla="*/ 14192 w 470439"/>
                  <a:gd name="connsiteY0" fmla="*/ 155403 h 155403"/>
                  <a:gd name="connsiteX1" fmla="*/ 0 w 470439"/>
                  <a:gd name="connsiteY1" fmla="*/ 154165 h 155403"/>
                  <a:gd name="connsiteX2" fmla="*/ 32576 w 470439"/>
                  <a:gd name="connsiteY2" fmla="*/ 113017 h 155403"/>
                  <a:gd name="connsiteX3" fmla="*/ 372523 w 470439"/>
                  <a:gd name="connsiteY3" fmla="*/ 2337 h 155403"/>
                  <a:gd name="connsiteX4" fmla="*/ 432340 w 470439"/>
                  <a:gd name="connsiteY4" fmla="*/ 32721 h 155403"/>
                  <a:gd name="connsiteX5" fmla="*/ 470440 w 470439"/>
                  <a:gd name="connsiteY5" fmla="*/ 149593 h 155403"/>
                  <a:gd name="connsiteX6" fmla="*/ 456819 w 470439"/>
                  <a:gd name="connsiteY6" fmla="*/ 153975 h 155403"/>
                  <a:gd name="connsiteX7" fmla="*/ 418719 w 470439"/>
                  <a:gd name="connsiteY7" fmla="*/ 37103 h 155403"/>
                  <a:gd name="connsiteX8" fmla="*/ 376904 w 470439"/>
                  <a:gd name="connsiteY8" fmla="*/ 15862 h 155403"/>
                  <a:gd name="connsiteX9" fmla="*/ 37052 w 470439"/>
                  <a:gd name="connsiteY9" fmla="*/ 126638 h 155403"/>
                  <a:gd name="connsiteX10" fmla="*/ 14192 w 470439"/>
                  <a:gd name="connsiteY10" fmla="*/ 155403 h 15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439" h="155403">
                    <a:moveTo>
                      <a:pt x="14192" y="155403"/>
                    </a:moveTo>
                    <a:lnTo>
                      <a:pt x="0" y="154165"/>
                    </a:lnTo>
                    <a:cubicBezTo>
                      <a:pt x="1619" y="135115"/>
                      <a:pt x="14383" y="119018"/>
                      <a:pt x="32576" y="113017"/>
                    </a:cubicBezTo>
                    <a:lnTo>
                      <a:pt x="372523" y="2337"/>
                    </a:lnTo>
                    <a:cubicBezTo>
                      <a:pt x="397383" y="-5760"/>
                      <a:pt x="424244" y="7861"/>
                      <a:pt x="432340" y="32721"/>
                    </a:cubicBezTo>
                    <a:lnTo>
                      <a:pt x="470440" y="149593"/>
                    </a:lnTo>
                    <a:lnTo>
                      <a:pt x="456819" y="153975"/>
                    </a:lnTo>
                    <a:lnTo>
                      <a:pt x="418719" y="37103"/>
                    </a:lnTo>
                    <a:cubicBezTo>
                      <a:pt x="413004" y="19672"/>
                      <a:pt x="394240" y="10147"/>
                      <a:pt x="376904" y="15862"/>
                    </a:cubicBezTo>
                    <a:lnTo>
                      <a:pt x="37052" y="126638"/>
                    </a:lnTo>
                    <a:cubicBezTo>
                      <a:pt x="24289" y="130829"/>
                      <a:pt x="15335" y="142068"/>
                      <a:pt x="14192" y="155403"/>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17F21CF-7641-40CE-87D8-F04F3CB6D336}"/>
                  </a:ext>
                </a:extLst>
              </p:cNvPr>
              <p:cNvSpPr/>
              <p:nvPr/>
            </p:nvSpPr>
            <p:spPr>
              <a:xfrm rot="-1083593">
                <a:off x="2726429" y="288483"/>
                <a:ext cx="20097" cy="14287"/>
              </a:xfrm>
              <a:custGeom>
                <a:avLst/>
                <a:gdLst>
                  <a:gd name="connsiteX0" fmla="*/ 0 w 20097"/>
                  <a:gd name="connsiteY0" fmla="*/ 0 h 14287"/>
                  <a:gd name="connsiteX1" fmla="*/ 20097 w 20097"/>
                  <a:gd name="connsiteY1" fmla="*/ 0 h 14287"/>
                  <a:gd name="connsiteX2" fmla="*/ 20097 w 20097"/>
                  <a:gd name="connsiteY2" fmla="*/ 14287 h 14287"/>
                  <a:gd name="connsiteX3" fmla="*/ 0 w 20097"/>
                  <a:gd name="connsiteY3" fmla="*/ 14287 h 14287"/>
                </a:gdLst>
                <a:ahLst/>
                <a:cxnLst>
                  <a:cxn ang="0">
                    <a:pos x="connsiteX0" y="connsiteY0"/>
                  </a:cxn>
                  <a:cxn ang="0">
                    <a:pos x="connsiteX1" y="connsiteY1"/>
                  </a:cxn>
                  <a:cxn ang="0">
                    <a:pos x="connsiteX2" y="connsiteY2"/>
                  </a:cxn>
                  <a:cxn ang="0">
                    <a:pos x="connsiteX3" y="connsiteY3"/>
                  </a:cxn>
                </a:cxnLst>
                <a:rect l="l" t="t" r="r" b="b"/>
                <a:pathLst>
                  <a:path w="20097" h="14287">
                    <a:moveTo>
                      <a:pt x="0" y="0"/>
                    </a:moveTo>
                    <a:lnTo>
                      <a:pt x="20097" y="0"/>
                    </a:lnTo>
                    <a:lnTo>
                      <a:pt x="20097" y="14287"/>
                    </a:lnTo>
                    <a:lnTo>
                      <a:pt x="0" y="14287"/>
                    </a:lnTo>
                    <a:close/>
                  </a:path>
                </a:pathLst>
              </a:custGeom>
              <a:grpFill/>
              <a:ln w="9525"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F83A04E5-B605-46D7-8478-51F00B0979F1}"/>
                </a:ext>
              </a:extLst>
            </p:cNvPr>
            <p:cNvSpPr/>
            <p:nvPr/>
          </p:nvSpPr>
          <p:spPr>
            <a:xfrm>
              <a:off x="2570983" y="289368"/>
              <a:ext cx="43057" cy="44196"/>
            </a:xfrm>
            <a:custGeom>
              <a:avLst/>
              <a:gdLst>
                <a:gd name="connsiteX0" fmla="*/ 17340 w 43057"/>
                <a:gd name="connsiteY0" fmla="*/ 36195 h 44196"/>
                <a:gd name="connsiteX1" fmla="*/ 23436 w 43057"/>
                <a:gd name="connsiteY1" fmla="*/ 26099 h 44196"/>
                <a:gd name="connsiteX2" fmla="*/ 37723 w 43057"/>
                <a:gd name="connsiteY2" fmla="*/ 27718 h 44196"/>
                <a:gd name="connsiteX3" fmla="*/ 43057 w 43057"/>
                <a:gd name="connsiteY3" fmla="*/ 15335 h 44196"/>
                <a:gd name="connsiteX4" fmla="*/ 22959 w 43057"/>
                <a:gd name="connsiteY4" fmla="*/ 11525 h 44196"/>
                <a:gd name="connsiteX5" fmla="*/ 19149 w 43057"/>
                <a:gd name="connsiteY5" fmla="*/ 0 h 44196"/>
                <a:gd name="connsiteX6" fmla="*/ 8005 w 43057"/>
                <a:gd name="connsiteY6" fmla="*/ 3620 h 44196"/>
                <a:gd name="connsiteX7" fmla="*/ 11815 w 43057"/>
                <a:gd name="connsiteY7" fmla="*/ 15431 h 44196"/>
                <a:gd name="connsiteX8" fmla="*/ 1338 w 43057"/>
                <a:gd name="connsiteY8" fmla="*/ 42291 h 44196"/>
                <a:gd name="connsiteX9" fmla="*/ 2195 w 43057"/>
                <a:gd name="connsiteY9" fmla="*/ 44196 h 44196"/>
                <a:gd name="connsiteX10" fmla="*/ 41628 w 43057"/>
                <a:gd name="connsiteY10" fmla="*/ 44196 h 44196"/>
                <a:gd name="connsiteX11" fmla="*/ 17340 w 43057"/>
                <a:gd name="connsiteY11" fmla="*/ 36195 h 4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057" h="44196">
                  <a:moveTo>
                    <a:pt x="17340" y="36195"/>
                  </a:moveTo>
                  <a:cubicBezTo>
                    <a:pt x="15625" y="31052"/>
                    <a:pt x="17911" y="27908"/>
                    <a:pt x="23436" y="26099"/>
                  </a:cubicBezTo>
                  <a:cubicBezTo>
                    <a:pt x="28198" y="24575"/>
                    <a:pt x="32389" y="25337"/>
                    <a:pt x="37723" y="27718"/>
                  </a:cubicBezTo>
                  <a:lnTo>
                    <a:pt x="43057" y="15335"/>
                  </a:lnTo>
                  <a:cubicBezTo>
                    <a:pt x="37056" y="12097"/>
                    <a:pt x="30579" y="10192"/>
                    <a:pt x="22959" y="11525"/>
                  </a:cubicBezTo>
                  <a:lnTo>
                    <a:pt x="19149" y="0"/>
                  </a:lnTo>
                  <a:lnTo>
                    <a:pt x="8005" y="3620"/>
                  </a:lnTo>
                  <a:lnTo>
                    <a:pt x="11815" y="15431"/>
                  </a:lnTo>
                  <a:cubicBezTo>
                    <a:pt x="1814" y="21146"/>
                    <a:pt x="-2377" y="31052"/>
                    <a:pt x="1338" y="42291"/>
                  </a:cubicBezTo>
                  <a:cubicBezTo>
                    <a:pt x="1528" y="42958"/>
                    <a:pt x="1909" y="43625"/>
                    <a:pt x="2195" y="44196"/>
                  </a:cubicBezTo>
                  <a:lnTo>
                    <a:pt x="41628" y="44196"/>
                  </a:lnTo>
                  <a:cubicBezTo>
                    <a:pt x="31151" y="41434"/>
                    <a:pt x="19435" y="42672"/>
                    <a:pt x="17340" y="36195"/>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4997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Selecting an investment advisor</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583150" y="1979909"/>
            <a:ext cx="8959881" cy="4119563"/>
          </a:xfrm>
        </p:spPr>
        <p:txBody>
          <a:bodyPr/>
          <a:lstStyle/>
          <a:p>
            <a:pPr marL="0" lvl="0" indent="0" defTabSz="457200" eaLnBrk="0" hangingPunct="0">
              <a:spcBef>
                <a:spcPts val="288"/>
              </a:spcBef>
              <a:spcAft>
                <a:spcPts val="600"/>
              </a:spcAft>
              <a:buSzPct val="70000"/>
              <a:buNone/>
            </a:pPr>
            <a:r>
              <a:rPr lang="en-US" sz="1600" dirty="0">
                <a:ea typeface="MS PGothic" pitchFamily="34" charset="-128"/>
              </a:rPr>
              <a:t>You should begin the process of selecting an investment advisor by educating yourself on your options. </a:t>
            </a:r>
          </a:p>
          <a:p>
            <a:pPr marL="0" lvl="1" indent="0">
              <a:spcBef>
                <a:spcPts val="1800"/>
              </a:spcBef>
              <a:buNone/>
            </a:pPr>
            <a:r>
              <a:rPr lang="en-US" sz="2400" dirty="0">
                <a:solidFill>
                  <a:srgbClr val="5489B6"/>
                </a:solidFill>
                <a:latin typeface="Arial" panose="020B0604020202020204"/>
              </a:rPr>
              <a:t>Step 1: Selecting firms and evaluation criteria</a:t>
            </a:r>
          </a:p>
          <a:p>
            <a:pPr marL="0" lvl="1" indent="0">
              <a:spcBef>
                <a:spcPts val="1800"/>
              </a:spcBef>
              <a:spcAft>
                <a:spcPts val="600"/>
              </a:spcAft>
              <a:buNone/>
            </a:pPr>
            <a:r>
              <a:rPr lang="en-US" sz="2400" dirty="0">
                <a:solidFill>
                  <a:srgbClr val="5489B6"/>
                </a:solidFill>
                <a:latin typeface="Arial" panose="020B0604020202020204"/>
              </a:rPr>
              <a:t>Step 2: Evaluating existing investment relationships</a:t>
            </a:r>
          </a:p>
          <a:p>
            <a:pPr marL="231775" marR="0" lvl="3"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pitchFamily="34" charset="0"/>
                <a:ea typeface="ＭＳ Ｐゴシック" charset="-128"/>
                <a:cs typeface="+mn-cs"/>
              </a:rPr>
              <a:t>Determining how many firms to employ</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pitchFamily="34" charset="0"/>
                <a:ea typeface="ＭＳ Ｐゴシック" charset="-128"/>
                <a:cs typeface="+mn-cs"/>
              </a:rPr>
              <a:t>The interview process</a:t>
            </a:r>
          </a:p>
          <a:p>
            <a:pPr marL="223838" lvl="1">
              <a:spcBef>
                <a:spcPts val="1800"/>
              </a:spcBef>
              <a:buFont typeface="Arial" panose="020B0604020202020204" pitchFamily="34" charset="0"/>
              <a:buChar char="•"/>
            </a:pPr>
            <a:endParaRPr lang="en-US" sz="2400" dirty="0">
              <a:solidFill>
                <a:srgbClr val="5489B6"/>
              </a:solidFill>
              <a:latin typeface="Arial" panose="020B0604020202020204"/>
            </a:endParaRP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17</a:t>
            </a:fld>
            <a:endParaRPr lang="en-US"/>
          </a:p>
        </p:txBody>
      </p:sp>
      <p:grpSp>
        <p:nvGrpSpPr>
          <p:cNvPr id="6" name="Graphic 1">
            <a:extLst>
              <a:ext uri="{FF2B5EF4-FFF2-40B4-BE49-F238E27FC236}">
                <a16:creationId xmlns:a16="http://schemas.microsoft.com/office/drawing/2014/main" id="{28F95300-0905-4761-96F6-30F7D24E8BE5}"/>
              </a:ext>
            </a:extLst>
          </p:cNvPr>
          <p:cNvGrpSpPr/>
          <p:nvPr/>
        </p:nvGrpSpPr>
        <p:grpSpPr>
          <a:xfrm>
            <a:off x="685800" y="1714190"/>
            <a:ext cx="674729" cy="802248"/>
            <a:chOff x="5401913" y="5168836"/>
            <a:chExt cx="477774" cy="568071"/>
          </a:xfrm>
          <a:solidFill>
            <a:schemeClr val="accent1"/>
          </a:solidFill>
        </p:grpSpPr>
        <p:grpSp>
          <p:nvGrpSpPr>
            <p:cNvPr id="8" name="Graphic 1">
              <a:extLst>
                <a:ext uri="{FF2B5EF4-FFF2-40B4-BE49-F238E27FC236}">
                  <a16:creationId xmlns:a16="http://schemas.microsoft.com/office/drawing/2014/main" id="{9DB75242-DB97-43C2-A47D-2C371A4001A7}"/>
                </a:ext>
              </a:extLst>
            </p:cNvPr>
            <p:cNvGrpSpPr/>
            <p:nvPr/>
          </p:nvGrpSpPr>
          <p:grpSpPr>
            <a:xfrm>
              <a:off x="5401913" y="5252942"/>
              <a:ext cx="150494" cy="482822"/>
              <a:chOff x="5401913" y="5252942"/>
              <a:chExt cx="150494" cy="482822"/>
            </a:xfrm>
            <a:grpFill/>
          </p:grpSpPr>
          <p:sp>
            <p:nvSpPr>
              <p:cNvPr id="19" name="Freeform: Shape 18">
                <a:extLst>
                  <a:ext uri="{FF2B5EF4-FFF2-40B4-BE49-F238E27FC236}">
                    <a16:creationId xmlns:a16="http://schemas.microsoft.com/office/drawing/2014/main" id="{D4D03362-B63D-4A62-AF5F-92E2F30080A4}"/>
                  </a:ext>
                </a:extLst>
              </p:cNvPr>
              <p:cNvSpPr/>
              <p:nvPr/>
            </p:nvSpPr>
            <p:spPr>
              <a:xfrm>
                <a:off x="5446966" y="5252942"/>
                <a:ext cx="49815" cy="100774"/>
              </a:xfrm>
              <a:custGeom>
                <a:avLst/>
                <a:gdLst>
                  <a:gd name="connsiteX0" fmla="*/ 49816 w 49815"/>
                  <a:gd name="connsiteY0" fmla="*/ 100775 h 100774"/>
                  <a:gd name="connsiteX1" fmla="*/ 0 w 49815"/>
                  <a:gd name="connsiteY1" fmla="*/ 40672 h 100774"/>
                  <a:gd name="connsiteX2" fmla="*/ 22860 w 49815"/>
                  <a:gd name="connsiteY2" fmla="*/ 0 h 100774"/>
                  <a:gd name="connsiteX3" fmla="*/ 30290 w 49815"/>
                  <a:gd name="connsiteY3" fmla="*/ 12192 h 100774"/>
                  <a:gd name="connsiteX4" fmla="*/ 14288 w 49815"/>
                  <a:gd name="connsiteY4" fmla="*/ 40577 h 100774"/>
                  <a:gd name="connsiteX5" fmla="*/ 49816 w 49815"/>
                  <a:gd name="connsiteY5" fmla="*/ 86392 h 100774"/>
                  <a:gd name="connsiteX6" fmla="*/ 49816 w 49815"/>
                  <a:gd name="connsiteY6" fmla="*/ 100775 h 10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15" h="100774">
                    <a:moveTo>
                      <a:pt x="49816" y="100775"/>
                    </a:moveTo>
                    <a:cubicBezTo>
                      <a:pt x="18955" y="100775"/>
                      <a:pt x="0" y="65723"/>
                      <a:pt x="0" y="40672"/>
                    </a:cubicBezTo>
                    <a:cubicBezTo>
                      <a:pt x="0" y="23908"/>
                      <a:pt x="8573" y="8763"/>
                      <a:pt x="22860" y="0"/>
                    </a:cubicBezTo>
                    <a:lnTo>
                      <a:pt x="30290" y="12192"/>
                    </a:lnTo>
                    <a:cubicBezTo>
                      <a:pt x="20288" y="18288"/>
                      <a:pt x="14288" y="28861"/>
                      <a:pt x="14288" y="40577"/>
                    </a:cubicBezTo>
                    <a:cubicBezTo>
                      <a:pt x="14288" y="58864"/>
                      <a:pt x="28480" y="86392"/>
                      <a:pt x="49816" y="86392"/>
                    </a:cubicBezTo>
                    <a:lnTo>
                      <a:pt x="49816" y="100775"/>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7E6BE97-E23E-47E4-8C77-7C61E8526E93}"/>
                  </a:ext>
                </a:extLst>
              </p:cNvPr>
              <p:cNvSpPr/>
              <p:nvPr/>
            </p:nvSpPr>
            <p:spPr>
              <a:xfrm>
                <a:off x="5487352" y="5537835"/>
                <a:ext cx="65055" cy="197929"/>
              </a:xfrm>
              <a:custGeom>
                <a:avLst/>
                <a:gdLst>
                  <a:gd name="connsiteX0" fmla="*/ 0 w 65055"/>
                  <a:gd name="connsiteY0" fmla="*/ 197929 h 197929"/>
                  <a:gd name="connsiteX1" fmla="*/ 0 w 65055"/>
                  <a:gd name="connsiteY1" fmla="*/ 0 h 197929"/>
                  <a:gd name="connsiteX2" fmla="*/ 14288 w 65055"/>
                  <a:gd name="connsiteY2" fmla="*/ 0 h 197929"/>
                  <a:gd name="connsiteX3" fmla="*/ 14288 w 65055"/>
                  <a:gd name="connsiteY3" fmla="*/ 182785 h 197929"/>
                  <a:gd name="connsiteX4" fmla="*/ 42481 w 65055"/>
                  <a:gd name="connsiteY4" fmla="*/ 181260 h 197929"/>
                  <a:gd name="connsiteX5" fmla="*/ 50768 w 65055"/>
                  <a:gd name="connsiteY5" fmla="*/ 173355 h 197929"/>
                  <a:gd name="connsiteX6" fmla="*/ 50768 w 65055"/>
                  <a:gd name="connsiteY6" fmla="*/ 19716 h 197929"/>
                  <a:gd name="connsiteX7" fmla="*/ 65056 w 65055"/>
                  <a:gd name="connsiteY7" fmla="*/ 19716 h 197929"/>
                  <a:gd name="connsiteX8" fmla="*/ 65056 w 65055"/>
                  <a:gd name="connsiteY8" fmla="*/ 173355 h 197929"/>
                  <a:gd name="connsiteX9" fmla="*/ 42863 w 65055"/>
                  <a:gd name="connsiteY9" fmla="*/ 195548 h 197929"/>
                  <a:gd name="connsiteX10" fmla="*/ 0 w 65055"/>
                  <a:gd name="connsiteY10" fmla="*/ 197929 h 19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55" h="197929">
                    <a:moveTo>
                      <a:pt x="0" y="197929"/>
                    </a:moveTo>
                    <a:lnTo>
                      <a:pt x="0" y="0"/>
                    </a:lnTo>
                    <a:lnTo>
                      <a:pt x="14288" y="0"/>
                    </a:lnTo>
                    <a:lnTo>
                      <a:pt x="14288" y="182785"/>
                    </a:lnTo>
                    <a:lnTo>
                      <a:pt x="42481" y="181260"/>
                    </a:lnTo>
                    <a:cubicBezTo>
                      <a:pt x="47244" y="181260"/>
                      <a:pt x="50768" y="177736"/>
                      <a:pt x="50768" y="173355"/>
                    </a:cubicBezTo>
                    <a:lnTo>
                      <a:pt x="50768" y="19716"/>
                    </a:lnTo>
                    <a:lnTo>
                      <a:pt x="65056" y="19716"/>
                    </a:lnTo>
                    <a:lnTo>
                      <a:pt x="65056" y="173355"/>
                    </a:lnTo>
                    <a:cubicBezTo>
                      <a:pt x="65056" y="185547"/>
                      <a:pt x="55150" y="195548"/>
                      <a:pt x="42863" y="195548"/>
                    </a:cubicBezTo>
                    <a:lnTo>
                      <a:pt x="0" y="197929"/>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EE1554C-A90A-4026-A767-A253D293C2DC}"/>
                  </a:ext>
                </a:extLst>
              </p:cNvPr>
              <p:cNvSpPr/>
              <p:nvPr/>
            </p:nvSpPr>
            <p:spPr>
              <a:xfrm>
                <a:off x="5401913" y="5369242"/>
                <a:ext cx="113633" cy="192119"/>
              </a:xfrm>
              <a:custGeom>
                <a:avLst/>
                <a:gdLst>
                  <a:gd name="connsiteX0" fmla="*/ 23527 w 113633"/>
                  <a:gd name="connsiteY0" fmla="*/ 192119 h 192119"/>
                  <a:gd name="connsiteX1" fmla="*/ 0 w 113633"/>
                  <a:gd name="connsiteY1" fmla="*/ 168593 h 192119"/>
                  <a:gd name="connsiteX2" fmla="*/ 0 w 113633"/>
                  <a:gd name="connsiteY2" fmla="*/ 82677 h 192119"/>
                  <a:gd name="connsiteX3" fmla="*/ 74581 w 113633"/>
                  <a:gd name="connsiteY3" fmla="*/ 0 h 192119"/>
                  <a:gd name="connsiteX4" fmla="*/ 113633 w 113633"/>
                  <a:gd name="connsiteY4" fmla="*/ 0 h 192119"/>
                  <a:gd name="connsiteX5" fmla="*/ 113633 w 113633"/>
                  <a:gd name="connsiteY5" fmla="*/ 14288 h 192119"/>
                  <a:gd name="connsiteX6" fmla="*/ 74581 w 113633"/>
                  <a:gd name="connsiteY6" fmla="*/ 14288 h 192119"/>
                  <a:gd name="connsiteX7" fmla="*/ 14288 w 113633"/>
                  <a:gd name="connsiteY7" fmla="*/ 82677 h 192119"/>
                  <a:gd name="connsiteX8" fmla="*/ 14288 w 113633"/>
                  <a:gd name="connsiteY8" fmla="*/ 168593 h 192119"/>
                  <a:gd name="connsiteX9" fmla="*/ 23527 w 113633"/>
                  <a:gd name="connsiteY9" fmla="*/ 177832 h 192119"/>
                  <a:gd name="connsiteX10" fmla="*/ 35814 w 113633"/>
                  <a:gd name="connsiteY10" fmla="*/ 168593 h 192119"/>
                  <a:gd name="connsiteX11" fmla="*/ 35814 w 113633"/>
                  <a:gd name="connsiteY11" fmla="*/ 74200 h 192119"/>
                  <a:gd name="connsiteX12" fmla="*/ 50102 w 113633"/>
                  <a:gd name="connsiteY12" fmla="*/ 74200 h 192119"/>
                  <a:gd name="connsiteX13" fmla="*/ 50102 w 113633"/>
                  <a:gd name="connsiteY13" fmla="*/ 168593 h 192119"/>
                  <a:gd name="connsiteX14" fmla="*/ 23527 w 113633"/>
                  <a:gd name="connsiteY14" fmla="*/ 192119 h 19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633" h="192119">
                    <a:moveTo>
                      <a:pt x="23527" y="192119"/>
                    </a:moveTo>
                    <a:cubicBezTo>
                      <a:pt x="10573" y="192119"/>
                      <a:pt x="0" y="181546"/>
                      <a:pt x="0" y="168593"/>
                    </a:cubicBezTo>
                    <a:lnTo>
                      <a:pt x="0" y="82677"/>
                    </a:lnTo>
                    <a:cubicBezTo>
                      <a:pt x="0" y="2381"/>
                      <a:pt x="66961" y="0"/>
                      <a:pt x="74581" y="0"/>
                    </a:cubicBezTo>
                    <a:lnTo>
                      <a:pt x="113633" y="0"/>
                    </a:lnTo>
                    <a:lnTo>
                      <a:pt x="113633" y="14288"/>
                    </a:lnTo>
                    <a:lnTo>
                      <a:pt x="74581" y="14288"/>
                    </a:lnTo>
                    <a:cubicBezTo>
                      <a:pt x="60388" y="14288"/>
                      <a:pt x="14288" y="19240"/>
                      <a:pt x="14288" y="82677"/>
                    </a:cubicBezTo>
                    <a:lnTo>
                      <a:pt x="14288" y="168593"/>
                    </a:lnTo>
                    <a:cubicBezTo>
                      <a:pt x="14288" y="173641"/>
                      <a:pt x="18383" y="177832"/>
                      <a:pt x="23527" y="177832"/>
                    </a:cubicBezTo>
                    <a:cubicBezTo>
                      <a:pt x="29242" y="177832"/>
                      <a:pt x="35814" y="172878"/>
                      <a:pt x="35814" y="168593"/>
                    </a:cubicBezTo>
                    <a:lnTo>
                      <a:pt x="35814" y="74200"/>
                    </a:lnTo>
                    <a:lnTo>
                      <a:pt x="50102" y="74200"/>
                    </a:lnTo>
                    <a:lnTo>
                      <a:pt x="50102" y="168593"/>
                    </a:lnTo>
                    <a:cubicBezTo>
                      <a:pt x="50102" y="182118"/>
                      <a:pt x="36100" y="192119"/>
                      <a:pt x="23527" y="19211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5BE12DC-F7AA-423F-92D3-8C3D69105AD6}"/>
                  </a:ext>
                </a:extLst>
              </p:cNvPr>
              <p:cNvSpPr/>
              <p:nvPr/>
            </p:nvSpPr>
            <p:spPr>
              <a:xfrm>
                <a:off x="5437727" y="5537835"/>
                <a:ext cx="63912" cy="197548"/>
              </a:xfrm>
              <a:custGeom>
                <a:avLst/>
                <a:gdLst>
                  <a:gd name="connsiteX0" fmla="*/ 63913 w 63912"/>
                  <a:gd name="connsiteY0" fmla="*/ 197548 h 197548"/>
                  <a:gd name="connsiteX1" fmla="*/ 22193 w 63912"/>
                  <a:gd name="connsiteY1" fmla="*/ 197548 h 197548"/>
                  <a:gd name="connsiteX2" fmla="*/ 0 w 63912"/>
                  <a:gd name="connsiteY2" fmla="*/ 175355 h 197548"/>
                  <a:gd name="connsiteX3" fmla="*/ 0 w 63912"/>
                  <a:gd name="connsiteY3" fmla="*/ 0 h 197548"/>
                  <a:gd name="connsiteX4" fmla="*/ 14288 w 63912"/>
                  <a:gd name="connsiteY4" fmla="*/ 0 h 197548"/>
                  <a:gd name="connsiteX5" fmla="*/ 14288 w 63912"/>
                  <a:gd name="connsiteY5" fmla="*/ 175355 h 197548"/>
                  <a:gd name="connsiteX6" fmla="*/ 22193 w 63912"/>
                  <a:gd name="connsiteY6" fmla="*/ 183261 h 197548"/>
                  <a:gd name="connsiteX7" fmla="*/ 49625 w 63912"/>
                  <a:gd name="connsiteY7" fmla="*/ 183261 h 197548"/>
                  <a:gd name="connsiteX8" fmla="*/ 49625 w 63912"/>
                  <a:gd name="connsiteY8" fmla="*/ 95 h 197548"/>
                  <a:gd name="connsiteX9" fmla="*/ 63913 w 63912"/>
                  <a:gd name="connsiteY9" fmla="*/ 95 h 197548"/>
                  <a:gd name="connsiteX10" fmla="*/ 63913 w 63912"/>
                  <a:gd name="connsiteY10" fmla="*/ 197548 h 19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2" h="197548">
                    <a:moveTo>
                      <a:pt x="63913" y="197548"/>
                    </a:moveTo>
                    <a:lnTo>
                      <a:pt x="22193" y="197548"/>
                    </a:lnTo>
                    <a:cubicBezTo>
                      <a:pt x="10001" y="197548"/>
                      <a:pt x="0" y="187642"/>
                      <a:pt x="0" y="175355"/>
                    </a:cubicBezTo>
                    <a:lnTo>
                      <a:pt x="0" y="0"/>
                    </a:lnTo>
                    <a:lnTo>
                      <a:pt x="14288" y="0"/>
                    </a:lnTo>
                    <a:lnTo>
                      <a:pt x="14288" y="175355"/>
                    </a:lnTo>
                    <a:cubicBezTo>
                      <a:pt x="14288" y="179737"/>
                      <a:pt x="17812" y="183261"/>
                      <a:pt x="22193" y="183261"/>
                    </a:cubicBezTo>
                    <a:lnTo>
                      <a:pt x="49625" y="183261"/>
                    </a:lnTo>
                    <a:lnTo>
                      <a:pt x="49625" y="95"/>
                    </a:lnTo>
                    <a:lnTo>
                      <a:pt x="63913" y="95"/>
                    </a:lnTo>
                    <a:lnTo>
                      <a:pt x="63913" y="197548"/>
                    </a:lnTo>
                    <a:close/>
                  </a:path>
                </a:pathLst>
              </a:custGeom>
              <a:grpFill/>
              <a:ln w="9525" cap="flat">
                <a:noFill/>
                <a:prstDash val="solid"/>
                <a:miter/>
              </a:ln>
            </p:spPr>
            <p:txBody>
              <a:bodyPr rtlCol="0" anchor="ctr"/>
              <a:lstStyle/>
              <a:p>
                <a:endParaRPr lang="en-US"/>
              </a:p>
            </p:txBody>
          </p:sp>
        </p:grpSp>
        <p:grpSp>
          <p:nvGrpSpPr>
            <p:cNvPr id="9" name="Graphic 1">
              <a:extLst>
                <a:ext uri="{FF2B5EF4-FFF2-40B4-BE49-F238E27FC236}">
                  <a16:creationId xmlns:a16="http://schemas.microsoft.com/office/drawing/2014/main" id="{683268E6-F481-4FD3-8D94-6B5C30DE69BB}"/>
                </a:ext>
              </a:extLst>
            </p:cNvPr>
            <p:cNvGrpSpPr/>
            <p:nvPr/>
          </p:nvGrpSpPr>
          <p:grpSpPr>
            <a:xfrm>
              <a:off x="5729382" y="5246084"/>
              <a:ext cx="150305" cy="489679"/>
              <a:chOff x="5729382" y="5246084"/>
              <a:chExt cx="150305" cy="489679"/>
            </a:xfrm>
            <a:grpFill/>
          </p:grpSpPr>
          <p:sp>
            <p:nvSpPr>
              <p:cNvPr id="15" name="Freeform: Shape 14">
                <a:extLst>
                  <a:ext uri="{FF2B5EF4-FFF2-40B4-BE49-F238E27FC236}">
                    <a16:creationId xmlns:a16="http://schemas.microsoft.com/office/drawing/2014/main" id="{7CE23588-BFEB-4F08-9F1E-4ACF714DD728}"/>
                  </a:ext>
                </a:extLst>
              </p:cNvPr>
              <p:cNvSpPr/>
              <p:nvPr/>
            </p:nvSpPr>
            <p:spPr>
              <a:xfrm>
                <a:off x="5739669" y="5246084"/>
                <a:ext cx="95059" cy="107632"/>
              </a:xfrm>
              <a:custGeom>
                <a:avLst/>
                <a:gdLst>
                  <a:gd name="connsiteX0" fmla="*/ 47530 w 95059"/>
                  <a:gd name="connsiteY0" fmla="*/ 107632 h 107632"/>
                  <a:gd name="connsiteX1" fmla="*/ 0 w 95059"/>
                  <a:gd name="connsiteY1" fmla="*/ 47530 h 107632"/>
                  <a:gd name="connsiteX2" fmla="*/ 47530 w 95059"/>
                  <a:gd name="connsiteY2" fmla="*/ 0 h 107632"/>
                  <a:gd name="connsiteX3" fmla="*/ 95060 w 95059"/>
                  <a:gd name="connsiteY3" fmla="*/ 47530 h 107632"/>
                  <a:gd name="connsiteX4" fmla="*/ 47530 w 95059"/>
                  <a:gd name="connsiteY4" fmla="*/ 107632 h 107632"/>
                  <a:gd name="connsiteX5" fmla="*/ 47530 w 95059"/>
                  <a:gd name="connsiteY5" fmla="*/ 14288 h 107632"/>
                  <a:gd name="connsiteX6" fmla="*/ 14288 w 95059"/>
                  <a:gd name="connsiteY6" fmla="*/ 47530 h 107632"/>
                  <a:gd name="connsiteX7" fmla="*/ 47530 w 95059"/>
                  <a:gd name="connsiteY7" fmla="*/ 93345 h 107632"/>
                  <a:gd name="connsiteX8" fmla="*/ 80772 w 95059"/>
                  <a:gd name="connsiteY8" fmla="*/ 47530 h 107632"/>
                  <a:gd name="connsiteX9" fmla="*/ 47530 w 95059"/>
                  <a:gd name="connsiteY9" fmla="*/ 14288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059" h="107632">
                    <a:moveTo>
                      <a:pt x="47530" y="107632"/>
                    </a:moveTo>
                    <a:cubicBezTo>
                      <a:pt x="20003" y="107632"/>
                      <a:pt x="0" y="71723"/>
                      <a:pt x="0" y="47530"/>
                    </a:cubicBezTo>
                    <a:cubicBezTo>
                      <a:pt x="0" y="21336"/>
                      <a:pt x="21336" y="0"/>
                      <a:pt x="47530" y="0"/>
                    </a:cubicBezTo>
                    <a:cubicBezTo>
                      <a:pt x="73723" y="0"/>
                      <a:pt x="95060" y="21336"/>
                      <a:pt x="95060" y="47530"/>
                    </a:cubicBezTo>
                    <a:cubicBezTo>
                      <a:pt x="95060" y="71723"/>
                      <a:pt x="75152" y="107632"/>
                      <a:pt x="47530" y="107632"/>
                    </a:cubicBezTo>
                    <a:close/>
                    <a:moveTo>
                      <a:pt x="47530" y="14288"/>
                    </a:moveTo>
                    <a:cubicBezTo>
                      <a:pt x="29242" y="14288"/>
                      <a:pt x="14288" y="29146"/>
                      <a:pt x="14288" y="47530"/>
                    </a:cubicBezTo>
                    <a:cubicBezTo>
                      <a:pt x="14288" y="67532"/>
                      <a:pt x="30385" y="93345"/>
                      <a:pt x="47530" y="93345"/>
                    </a:cubicBezTo>
                    <a:cubicBezTo>
                      <a:pt x="64675" y="93345"/>
                      <a:pt x="80772" y="67532"/>
                      <a:pt x="80772" y="47530"/>
                    </a:cubicBezTo>
                    <a:cubicBezTo>
                      <a:pt x="80772" y="29146"/>
                      <a:pt x="65818" y="14288"/>
                      <a:pt x="47530" y="14288"/>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242CB03-D64C-40C0-9DCC-D02DD301DAB0}"/>
                  </a:ext>
                </a:extLst>
              </p:cNvPr>
              <p:cNvSpPr/>
              <p:nvPr/>
            </p:nvSpPr>
            <p:spPr>
              <a:xfrm>
                <a:off x="5729382" y="5537835"/>
                <a:ext cx="65055" cy="197929"/>
              </a:xfrm>
              <a:custGeom>
                <a:avLst/>
                <a:gdLst>
                  <a:gd name="connsiteX0" fmla="*/ 64960 w 65055"/>
                  <a:gd name="connsiteY0" fmla="*/ 197929 h 197929"/>
                  <a:gd name="connsiteX1" fmla="*/ 21717 w 65055"/>
                  <a:gd name="connsiteY1" fmla="*/ 195548 h 197929"/>
                  <a:gd name="connsiteX2" fmla="*/ 21717 w 65055"/>
                  <a:gd name="connsiteY2" fmla="*/ 195548 h 197929"/>
                  <a:gd name="connsiteX3" fmla="*/ 0 w 65055"/>
                  <a:gd name="connsiteY3" fmla="*/ 173355 h 197929"/>
                  <a:gd name="connsiteX4" fmla="*/ 0 w 65055"/>
                  <a:gd name="connsiteY4" fmla="*/ 19716 h 197929"/>
                  <a:gd name="connsiteX5" fmla="*/ 14288 w 65055"/>
                  <a:gd name="connsiteY5" fmla="*/ 19716 h 197929"/>
                  <a:gd name="connsiteX6" fmla="*/ 14288 w 65055"/>
                  <a:gd name="connsiteY6" fmla="*/ 173355 h 197929"/>
                  <a:gd name="connsiteX7" fmla="*/ 22193 w 65055"/>
                  <a:gd name="connsiteY7" fmla="*/ 181260 h 197929"/>
                  <a:gd name="connsiteX8" fmla="*/ 50768 w 65055"/>
                  <a:gd name="connsiteY8" fmla="*/ 182785 h 197929"/>
                  <a:gd name="connsiteX9" fmla="*/ 50768 w 65055"/>
                  <a:gd name="connsiteY9" fmla="*/ 0 h 197929"/>
                  <a:gd name="connsiteX10" fmla="*/ 65056 w 65055"/>
                  <a:gd name="connsiteY10" fmla="*/ 0 h 197929"/>
                  <a:gd name="connsiteX11" fmla="*/ 65056 w 65055"/>
                  <a:gd name="connsiteY11" fmla="*/ 197929 h 19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55" h="197929">
                    <a:moveTo>
                      <a:pt x="64960" y="197929"/>
                    </a:moveTo>
                    <a:lnTo>
                      <a:pt x="21717" y="195548"/>
                    </a:lnTo>
                    <a:cubicBezTo>
                      <a:pt x="21717" y="195548"/>
                      <a:pt x="21717" y="195548"/>
                      <a:pt x="21717" y="195548"/>
                    </a:cubicBezTo>
                    <a:cubicBezTo>
                      <a:pt x="9906" y="195548"/>
                      <a:pt x="0" y="185642"/>
                      <a:pt x="0" y="173355"/>
                    </a:cubicBezTo>
                    <a:lnTo>
                      <a:pt x="0" y="19716"/>
                    </a:lnTo>
                    <a:lnTo>
                      <a:pt x="14288" y="19716"/>
                    </a:lnTo>
                    <a:lnTo>
                      <a:pt x="14288" y="173355"/>
                    </a:lnTo>
                    <a:cubicBezTo>
                      <a:pt x="14288" y="177736"/>
                      <a:pt x="17812" y="181260"/>
                      <a:pt x="22193" y="181260"/>
                    </a:cubicBezTo>
                    <a:lnTo>
                      <a:pt x="50768" y="182785"/>
                    </a:lnTo>
                    <a:lnTo>
                      <a:pt x="50768" y="0"/>
                    </a:lnTo>
                    <a:lnTo>
                      <a:pt x="65056" y="0"/>
                    </a:lnTo>
                    <a:lnTo>
                      <a:pt x="65056" y="197929"/>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27DB929-A771-4787-A647-B4CE7A5EB458}"/>
                  </a:ext>
                </a:extLst>
              </p:cNvPr>
              <p:cNvSpPr/>
              <p:nvPr/>
            </p:nvSpPr>
            <p:spPr>
              <a:xfrm>
                <a:off x="5750814" y="5369242"/>
                <a:ext cx="128873" cy="192119"/>
              </a:xfrm>
              <a:custGeom>
                <a:avLst/>
                <a:gdLst>
                  <a:gd name="connsiteX0" fmla="*/ 105442 w 128873"/>
                  <a:gd name="connsiteY0" fmla="*/ 192119 h 192119"/>
                  <a:gd name="connsiteX1" fmla="*/ 78867 w 128873"/>
                  <a:gd name="connsiteY1" fmla="*/ 168593 h 192119"/>
                  <a:gd name="connsiteX2" fmla="*/ 78867 w 128873"/>
                  <a:gd name="connsiteY2" fmla="*/ 74200 h 192119"/>
                  <a:gd name="connsiteX3" fmla="*/ 93154 w 128873"/>
                  <a:gd name="connsiteY3" fmla="*/ 74200 h 192119"/>
                  <a:gd name="connsiteX4" fmla="*/ 93154 w 128873"/>
                  <a:gd name="connsiteY4" fmla="*/ 168593 h 192119"/>
                  <a:gd name="connsiteX5" fmla="*/ 105442 w 128873"/>
                  <a:gd name="connsiteY5" fmla="*/ 177832 h 192119"/>
                  <a:gd name="connsiteX6" fmla="*/ 114681 w 128873"/>
                  <a:gd name="connsiteY6" fmla="*/ 168593 h 192119"/>
                  <a:gd name="connsiteX7" fmla="*/ 114681 w 128873"/>
                  <a:gd name="connsiteY7" fmla="*/ 82677 h 192119"/>
                  <a:gd name="connsiteX8" fmla="*/ 54388 w 128873"/>
                  <a:gd name="connsiteY8" fmla="*/ 14288 h 192119"/>
                  <a:gd name="connsiteX9" fmla="*/ 18479 w 128873"/>
                  <a:gd name="connsiteY9" fmla="*/ 14288 h 192119"/>
                  <a:gd name="connsiteX10" fmla="*/ 3334 w 128873"/>
                  <a:gd name="connsiteY10" fmla="*/ 16193 h 192119"/>
                  <a:gd name="connsiteX11" fmla="*/ 0 w 128873"/>
                  <a:gd name="connsiteY11" fmla="*/ 2286 h 192119"/>
                  <a:gd name="connsiteX12" fmla="*/ 18383 w 128873"/>
                  <a:gd name="connsiteY12" fmla="*/ 0 h 192119"/>
                  <a:gd name="connsiteX13" fmla="*/ 54292 w 128873"/>
                  <a:gd name="connsiteY13" fmla="*/ 0 h 192119"/>
                  <a:gd name="connsiteX14" fmla="*/ 128873 w 128873"/>
                  <a:gd name="connsiteY14" fmla="*/ 82677 h 192119"/>
                  <a:gd name="connsiteX15" fmla="*/ 128873 w 128873"/>
                  <a:gd name="connsiteY15" fmla="*/ 168593 h 192119"/>
                  <a:gd name="connsiteX16" fmla="*/ 105442 w 128873"/>
                  <a:gd name="connsiteY16" fmla="*/ 192119 h 19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873" h="192119">
                    <a:moveTo>
                      <a:pt x="105442" y="192119"/>
                    </a:moveTo>
                    <a:cubicBezTo>
                      <a:pt x="92869" y="192119"/>
                      <a:pt x="78867" y="182023"/>
                      <a:pt x="78867" y="168593"/>
                    </a:cubicBezTo>
                    <a:lnTo>
                      <a:pt x="78867" y="74200"/>
                    </a:lnTo>
                    <a:lnTo>
                      <a:pt x="93154" y="74200"/>
                    </a:lnTo>
                    <a:lnTo>
                      <a:pt x="93154" y="168593"/>
                    </a:lnTo>
                    <a:cubicBezTo>
                      <a:pt x="93154" y="172974"/>
                      <a:pt x="99536" y="177832"/>
                      <a:pt x="105442" y="177832"/>
                    </a:cubicBezTo>
                    <a:cubicBezTo>
                      <a:pt x="110490" y="177832"/>
                      <a:pt x="114681" y="173736"/>
                      <a:pt x="114681" y="168593"/>
                    </a:cubicBezTo>
                    <a:lnTo>
                      <a:pt x="114681" y="82677"/>
                    </a:lnTo>
                    <a:cubicBezTo>
                      <a:pt x="114681" y="19240"/>
                      <a:pt x="68485" y="14288"/>
                      <a:pt x="54388" y="14288"/>
                    </a:cubicBezTo>
                    <a:lnTo>
                      <a:pt x="18479" y="14288"/>
                    </a:lnTo>
                    <a:cubicBezTo>
                      <a:pt x="16288" y="14288"/>
                      <a:pt x="10477" y="14478"/>
                      <a:pt x="3334" y="16193"/>
                    </a:cubicBezTo>
                    <a:lnTo>
                      <a:pt x="0" y="2286"/>
                    </a:lnTo>
                    <a:cubicBezTo>
                      <a:pt x="8287" y="381"/>
                      <a:pt x="15049" y="0"/>
                      <a:pt x="18383" y="0"/>
                    </a:cubicBezTo>
                    <a:lnTo>
                      <a:pt x="54292" y="0"/>
                    </a:lnTo>
                    <a:cubicBezTo>
                      <a:pt x="61913" y="0"/>
                      <a:pt x="128873" y="2286"/>
                      <a:pt x="128873" y="82677"/>
                    </a:cubicBezTo>
                    <a:lnTo>
                      <a:pt x="128873" y="168593"/>
                    </a:lnTo>
                    <a:cubicBezTo>
                      <a:pt x="128968" y="181642"/>
                      <a:pt x="118396" y="192119"/>
                      <a:pt x="105442" y="19211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C94B408-FD68-4FF6-86BA-75D286E6E7A5}"/>
                  </a:ext>
                </a:extLst>
              </p:cNvPr>
              <p:cNvSpPr/>
              <p:nvPr/>
            </p:nvSpPr>
            <p:spPr>
              <a:xfrm>
                <a:off x="5780150" y="5537835"/>
                <a:ext cx="63912" cy="197548"/>
              </a:xfrm>
              <a:custGeom>
                <a:avLst/>
                <a:gdLst>
                  <a:gd name="connsiteX0" fmla="*/ 41720 w 63912"/>
                  <a:gd name="connsiteY0" fmla="*/ 197548 h 197548"/>
                  <a:gd name="connsiteX1" fmla="*/ 0 w 63912"/>
                  <a:gd name="connsiteY1" fmla="*/ 197548 h 197548"/>
                  <a:gd name="connsiteX2" fmla="*/ 0 w 63912"/>
                  <a:gd name="connsiteY2" fmla="*/ 95 h 197548"/>
                  <a:gd name="connsiteX3" fmla="*/ 14288 w 63912"/>
                  <a:gd name="connsiteY3" fmla="*/ 95 h 197548"/>
                  <a:gd name="connsiteX4" fmla="*/ 14288 w 63912"/>
                  <a:gd name="connsiteY4" fmla="*/ 183261 h 197548"/>
                  <a:gd name="connsiteX5" fmla="*/ 41720 w 63912"/>
                  <a:gd name="connsiteY5" fmla="*/ 183261 h 197548"/>
                  <a:gd name="connsiteX6" fmla="*/ 49625 w 63912"/>
                  <a:gd name="connsiteY6" fmla="*/ 175355 h 197548"/>
                  <a:gd name="connsiteX7" fmla="*/ 49625 w 63912"/>
                  <a:gd name="connsiteY7" fmla="*/ 0 h 197548"/>
                  <a:gd name="connsiteX8" fmla="*/ 63913 w 63912"/>
                  <a:gd name="connsiteY8" fmla="*/ 0 h 197548"/>
                  <a:gd name="connsiteX9" fmla="*/ 63913 w 63912"/>
                  <a:gd name="connsiteY9" fmla="*/ 175355 h 197548"/>
                  <a:gd name="connsiteX10" fmla="*/ 41720 w 63912"/>
                  <a:gd name="connsiteY10" fmla="*/ 197548 h 19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2" h="197548">
                    <a:moveTo>
                      <a:pt x="41720" y="197548"/>
                    </a:moveTo>
                    <a:lnTo>
                      <a:pt x="0" y="197548"/>
                    </a:lnTo>
                    <a:lnTo>
                      <a:pt x="0" y="95"/>
                    </a:lnTo>
                    <a:lnTo>
                      <a:pt x="14288" y="95"/>
                    </a:lnTo>
                    <a:lnTo>
                      <a:pt x="14288" y="183261"/>
                    </a:lnTo>
                    <a:lnTo>
                      <a:pt x="41720" y="183261"/>
                    </a:lnTo>
                    <a:cubicBezTo>
                      <a:pt x="46101" y="183261"/>
                      <a:pt x="49625" y="179737"/>
                      <a:pt x="49625" y="175355"/>
                    </a:cubicBezTo>
                    <a:lnTo>
                      <a:pt x="49625" y="0"/>
                    </a:lnTo>
                    <a:lnTo>
                      <a:pt x="63913" y="0"/>
                    </a:lnTo>
                    <a:lnTo>
                      <a:pt x="63913" y="175355"/>
                    </a:lnTo>
                    <a:cubicBezTo>
                      <a:pt x="63818" y="187642"/>
                      <a:pt x="53912" y="197548"/>
                      <a:pt x="41720" y="197548"/>
                    </a:cubicBezTo>
                    <a:close/>
                  </a:path>
                </a:pathLst>
              </a:custGeom>
              <a:grpFill/>
              <a:ln w="9525" cap="flat">
                <a:noFill/>
                <a:prstDash val="solid"/>
                <a:miter/>
              </a:ln>
            </p:spPr>
            <p:txBody>
              <a:bodyPr rtlCol="0" anchor="ctr"/>
              <a:lstStyle/>
              <a:p>
                <a:endParaRPr lang="en-US"/>
              </a:p>
            </p:txBody>
          </p:sp>
        </p:grpSp>
        <p:grpSp>
          <p:nvGrpSpPr>
            <p:cNvPr id="10" name="Graphic 1">
              <a:extLst>
                <a:ext uri="{FF2B5EF4-FFF2-40B4-BE49-F238E27FC236}">
                  <a16:creationId xmlns:a16="http://schemas.microsoft.com/office/drawing/2014/main" id="{78B26742-A7A6-44B3-9345-A76B381128D2}"/>
                </a:ext>
              </a:extLst>
            </p:cNvPr>
            <p:cNvGrpSpPr/>
            <p:nvPr/>
          </p:nvGrpSpPr>
          <p:grpSpPr>
            <a:xfrm>
              <a:off x="5493162" y="5168836"/>
              <a:ext cx="249555" cy="568071"/>
              <a:chOff x="5493162" y="5168836"/>
              <a:chExt cx="249555" cy="568071"/>
            </a:xfrm>
            <a:grpFill/>
          </p:grpSpPr>
          <p:sp>
            <p:nvSpPr>
              <p:cNvPr id="12" name="Freeform: Shape 11">
                <a:extLst>
                  <a:ext uri="{FF2B5EF4-FFF2-40B4-BE49-F238E27FC236}">
                    <a16:creationId xmlns:a16="http://schemas.microsoft.com/office/drawing/2014/main" id="{EECC73ED-76FB-42B8-81CB-E8E6553C2568}"/>
                  </a:ext>
                </a:extLst>
              </p:cNvPr>
              <p:cNvSpPr/>
              <p:nvPr/>
            </p:nvSpPr>
            <p:spPr>
              <a:xfrm>
                <a:off x="5588984" y="5195220"/>
                <a:ext cx="103822" cy="117824"/>
              </a:xfrm>
              <a:custGeom>
                <a:avLst/>
                <a:gdLst>
                  <a:gd name="connsiteX0" fmla="*/ 51911 w 103822"/>
                  <a:gd name="connsiteY0" fmla="*/ 117824 h 117824"/>
                  <a:gd name="connsiteX1" fmla="*/ 0 w 103822"/>
                  <a:gd name="connsiteY1" fmla="*/ 51911 h 117824"/>
                  <a:gd name="connsiteX2" fmla="*/ 51911 w 103822"/>
                  <a:gd name="connsiteY2" fmla="*/ 0 h 117824"/>
                  <a:gd name="connsiteX3" fmla="*/ 103823 w 103822"/>
                  <a:gd name="connsiteY3" fmla="*/ 51911 h 117824"/>
                  <a:gd name="connsiteX4" fmla="*/ 51911 w 103822"/>
                  <a:gd name="connsiteY4" fmla="*/ 117824 h 117824"/>
                  <a:gd name="connsiteX5" fmla="*/ 51911 w 103822"/>
                  <a:gd name="connsiteY5" fmla="*/ 14192 h 117824"/>
                  <a:gd name="connsiteX6" fmla="*/ 14288 w 103822"/>
                  <a:gd name="connsiteY6" fmla="*/ 51816 h 117824"/>
                  <a:gd name="connsiteX7" fmla="*/ 51911 w 103822"/>
                  <a:gd name="connsiteY7" fmla="*/ 103441 h 117824"/>
                  <a:gd name="connsiteX8" fmla="*/ 89535 w 103822"/>
                  <a:gd name="connsiteY8" fmla="*/ 51816 h 117824"/>
                  <a:gd name="connsiteX9" fmla="*/ 51911 w 103822"/>
                  <a:gd name="connsiteY9" fmla="*/ 14192 h 11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2" h="117824">
                    <a:moveTo>
                      <a:pt x="51911" y="117824"/>
                    </a:moveTo>
                    <a:cubicBezTo>
                      <a:pt x="21812" y="117824"/>
                      <a:pt x="0" y="78391"/>
                      <a:pt x="0" y="51911"/>
                    </a:cubicBezTo>
                    <a:cubicBezTo>
                      <a:pt x="0" y="23241"/>
                      <a:pt x="23336" y="0"/>
                      <a:pt x="51911" y="0"/>
                    </a:cubicBezTo>
                    <a:cubicBezTo>
                      <a:pt x="80486" y="0"/>
                      <a:pt x="103823" y="23336"/>
                      <a:pt x="103823" y="51911"/>
                    </a:cubicBezTo>
                    <a:cubicBezTo>
                      <a:pt x="103823" y="78391"/>
                      <a:pt x="82010" y="117824"/>
                      <a:pt x="51911" y="117824"/>
                    </a:cubicBezTo>
                    <a:close/>
                    <a:moveTo>
                      <a:pt x="51911" y="14192"/>
                    </a:moveTo>
                    <a:cubicBezTo>
                      <a:pt x="31147" y="14192"/>
                      <a:pt x="14288" y="31052"/>
                      <a:pt x="14288" y="51816"/>
                    </a:cubicBezTo>
                    <a:cubicBezTo>
                      <a:pt x="14288" y="74390"/>
                      <a:pt x="32576" y="103441"/>
                      <a:pt x="51911" y="103441"/>
                    </a:cubicBezTo>
                    <a:cubicBezTo>
                      <a:pt x="71247" y="103441"/>
                      <a:pt x="89535" y="74295"/>
                      <a:pt x="89535" y="51816"/>
                    </a:cubicBezTo>
                    <a:cubicBezTo>
                      <a:pt x="89535" y="31052"/>
                      <a:pt x="72581" y="14192"/>
                      <a:pt x="51911" y="14192"/>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62E984B-35CF-417D-B428-36BD73C1B117}"/>
                  </a:ext>
                </a:extLst>
              </p:cNvPr>
              <p:cNvSpPr/>
              <p:nvPr/>
            </p:nvSpPr>
            <p:spPr>
              <a:xfrm>
                <a:off x="5633751" y="5515927"/>
                <a:ext cx="70580" cy="220980"/>
              </a:xfrm>
              <a:custGeom>
                <a:avLst/>
                <a:gdLst>
                  <a:gd name="connsiteX0" fmla="*/ 0 w 70580"/>
                  <a:gd name="connsiteY0" fmla="*/ 220980 h 220980"/>
                  <a:gd name="connsiteX1" fmla="*/ 0 w 70580"/>
                  <a:gd name="connsiteY1" fmla="*/ 2191 h 220980"/>
                  <a:gd name="connsiteX2" fmla="*/ 14288 w 70580"/>
                  <a:gd name="connsiteY2" fmla="*/ 2191 h 220980"/>
                  <a:gd name="connsiteX3" fmla="*/ 14288 w 70580"/>
                  <a:gd name="connsiteY3" fmla="*/ 205836 h 220980"/>
                  <a:gd name="connsiteX4" fmla="*/ 46387 w 70580"/>
                  <a:gd name="connsiteY4" fmla="*/ 204026 h 220980"/>
                  <a:gd name="connsiteX5" fmla="*/ 56293 w 70580"/>
                  <a:gd name="connsiteY5" fmla="*/ 194501 h 220980"/>
                  <a:gd name="connsiteX6" fmla="*/ 56293 w 70580"/>
                  <a:gd name="connsiteY6" fmla="*/ 0 h 220980"/>
                  <a:gd name="connsiteX7" fmla="*/ 70580 w 70580"/>
                  <a:gd name="connsiteY7" fmla="*/ 0 h 220980"/>
                  <a:gd name="connsiteX8" fmla="*/ 70580 w 70580"/>
                  <a:gd name="connsiteY8" fmla="*/ 194596 h 220980"/>
                  <a:gd name="connsiteX9" fmla="*/ 46768 w 70580"/>
                  <a:gd name="connsiteY9" fmla="*/ 218409 h 220980"/>
                  <a:gd name="connsiteX10" fmla="*/ 0 w 70580"/>
                  <a:gd name="connsiteY10"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80" h="220980">
                    <a:moveTo>
                      <a:pt x="0" y="220980"/>
                    </a:moveTo>
                    <a:lnTo>
                      <a:pt x="0" y="2191"/>
                    </a:lnTo>
                    <a:lnTo>
                      <a:pt x="14288" y="2191"/>
                    </a:lnTo>
                    <a:lnTo>
                      <a:pt x="14288" y="205836"/>
                    </a:lnTo>
                    <a:lnTo>
                      <a:pt x="46387" y="204026"/>
                    </a:lnTo>
                    <a:cubicBezTo>
                      <a:pt x="52006" y="204026"/>
                      <a:pt x="56293" y="199740"/>
                      <a:pt x="56293" y="194501"/>
                    </a:cubicBezTo>
                    <a:lnTo>
                      <a:pt x="56293" y="0"/>
                    </a:lnTo>
                    <a:lnTo>
                      <a:pt x="70580" y="0"/>
                    </a:lnTo>
                    <a:lnTo>
                      <a:pt x="70580" y="194596"/>
                    </a:lnTo>
                    <a:cubicBezTo>
                      <a:pt x="70580" y="207740"/>
                      <a:pt x="59912" y="218409"/>
                      <a:pt x="46768" y="218409"/>
                    </a:cubicBezTo>
                    <a:lnTo>
                      <a:pt x="0" y="22098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57C6C26-CEAF-4DD5-A2F4-1C23D307CA27}"/>
                  </a:ext>
                </a:extLst>
              </p:cNvPr>
              <p:cNvSpPr/>
              <p:nvPr/>
            </p:nvSpPr>
            <p:spPr>
              <a:xfrm>
                <a:off x="5493162" y="5168836"/>
                <a:ext cx="249555" cy="567690"/>
              </a:xfrm>
              <a:custGeom>
                <a:avLst/>
                <a:gdLst>
                  <a:gd name="connsiteX0" fmla="*/ 154877 w 249555"/>
                  <a:gd name="connsiteY0" fmla="*/ 567690 h 567690"/>
                  <a:gd name="connsiteX1" fmla="*/ 109347 w 249555"/>
                  <a:gd name="connsiteY1" fmla="*/ 567690 h 567690"/>
                  <a:gd name="connsiteX2" fmla="*/ 85535 w 249555"/>
                  <a:gd name="connsiteY2" fmla="*/ 543878 h 567690"/>
                  <a:gd name="connsiteX3" fmla="*/ 85535 w 249555"/>
                  <a:gd name="connsiteY3" fmla="*/ 249079 h 567690"/>
                  <a:gd name="connsiteX4" fmla="*/ 68580 w 249555"/>
                  <a:gd name="connsiteY4" fmla="*/ 219742 h 567690"/>
                  <a:gd name="connsiteX5" fmla="*/ 0 w 249555"/>
                  <a:gd name="connsiteY5" fmla="*/ 104490 h 567690"/>
                  <a:gd name="connsiteX6" fmla="*/ 0 w 249555"/>
                  <a:gd name="connsiteY6" fmla="*/ 26480 h 567690"/>
                  <a:gd name="connsiteX7" fmla="*/ 26575 w 249555"/>
                  <a:gd name="connsiteY7" fmla="*/ 0 h 567690"/>
                  <a:gd name="connsiteX8" fmla="*/ 53054 w 249555"/>
                  <a:gd name="connsiteY8" fmla="*/ 26480 h 567690"/>
                  <a:gd name="connsiteX9" fmla="*/ 53054 w 249555"/>
                  <a:gd name="connsiteY9" fmla="*/ 101251 h 567690"/>
                  <a:gd name="connsiteX10" fmla="*/ 113062 w 249555"/>
                  <a:gd name="connsiteY10" fmla="*/ 162592 h 567690"/>
                  <a:gd name="connsiteX11" fmla="*/ 167545 w 249555"/>
                  <a:gd name="connsiteY11" fmla="*/ 162878 h 567690"/>
                  <a:gd name="connsiteX12" fmla="*/ 249555 w 249555"/>
                  <a:gd name="connsiteY12" fmla="*/ 253841 h 567690"/>
                  <a:gd name="connsiteX13" fmla="*/ 249555 w 249555"/>
                  <a:gd name="connsiteY13" fmla="*/ 349187 h 567690"/>
                  <a:gd name="connsiteX14" fmla="*/ 238982 w 249555"/>
                  <a:gd name="connsiteY14" fmla="*/ 369761 h 567690"/>
                  <a:gd name="connsiteX15" fmla="*/ 215646 w 249555"/>
                  <a:gd name="connsiteY15" fmla="*/ 373095 h 567690"/>
                  <a:gd name="connsiteX16" fmla="*/ 196787 w 249555"/>
                  <a:gd name="connsiteY16" fmla="*/ 345567 h 567690"/>
                  <a:gd name="connsiteX17" fmla="*/ 196787 w 249555"/>
                  <a:gd name="connsiteY17" fmla="*/ 242316 h 567690"/>
                  <a:gd name="connsiteX18" fmla="*/ 211074 w 249555"/>
                  <a:gd name="connsiteY18" fmla="*/ 242316 h 567690"/>
                  <a:gd name="connsiteX19" fmla="*/ 211074 w 249555"/>
                  <a:gd name="connsiteY19" fmla="*/ 345567 h 567690"/>
                  <a:gd name="connsiteX20" fmla="*/ 220218 w 249555"/>
                  <a:gd name="connsiteY20" fmla="*/ 359569 h 567690"/>
                  <a:gd name="connsiteX21" fmla="*/ 230600 w 249555"/>
                  <a:gd name="connsiteY21" fmla="*/ 358236 h 567690"/>
                  <a:gd name="connsiteX22" fmla="*/ 235172 w 249555"/>
                  <a:gd name="connsiteY22" fmla="*/ 349282 h 567690"/>
                  <a:gd name="connsiteX23" fmla="*/ 235172 w 249555"/>
                  <a:gd name="connsiteY23" fmla="*/ 253937 h 567690"/>
                  <a:gd name="connsiteX24" fmla="*/ 167450 w 249555"/>
                  <a:gd name="connsiteY24" fmla="*/ 177261 h 567690"/>
                  <a:gd name="connsiteX25" fmla="*/ 112681 w 249555"/>
                  <a:gd name="connsiteY25" fmla="*/ 176975 h 567690"/>
                  <a:gd name="connsiteX26" fmla="*/ 38671 w 249555"/>
                  <a:gd name="connsiteY26" fmla="*/ 101346 h 567690"/>
                  <a:gd name="connsiteX27" fmla="*/ 38671 w 249555"/>
                  <a:gd name="connsiteY27" fmla="*/ 26575 h 567690"/>
                  <a:gd name="connsiteX28" fmla="*/ 26479 w 249555"/>
                  <a:gd name="connsiteY28" fmla="*/ 14383 h 567690"/>
                  <a:gd name="connsiteX29" fmla="*/ 14192 w 249555"/>
                  <a:gd name="connsiteY29" fmla="*/ 26575 h 567690"/>
                  <a:gd name="connsiteX30" fmla="*/ 14192 w 249555"/>
                  <a:gd name="connsiteY30" fmla="*/ 104585 h 567690"/>
                  <a:gd name="connsiteX31" fmla="*/ 75247 w 249555"/>
                  <a:gd name="connsiteY31" fmla="*/ 207264 h 567690"/>
                  <a:gd name="connsiteX32" fmla="*/ 99632 w 249555"/>
                  <a:gd name="connsiteY32" fmla="*/ 249079 h 567690"/>
                  <a:gd name="connsiteX33" fmla="*/ 99632 w 249555"/>
                  <a:gd name="connsiteY33" fmla="*/ 543878 h 567690"/>
                  <a:gd name="connsiteX34" fmla="*/ 109157 w 249555"/>
                  <a:gd name="connsiteY34" fmla="*/ 553403 h 567690"/>
                  <a:gd name="connsiteX35" fmla="*/ 140399 w 249555"/>
                  <a:gd name="connsiteY35" fmla="*/ 553403 h 567690"/>
                  <a:gd name="connsiteX36" fmla="*/ 140399 w 249555"/>
                  <a:gd name="connsiteY36" fmla="*/ 349378 h 567690"/>
                  <a:gd name="connsiteX37" fmla="*/ 154686 w 249555"/>
                  <a:gd name="connsiteY37" fmla="*/ 349378 h 567690"/>
                  <a:gd name="connsiteX38" fmla="*/ 154686 w 249555"/>
                  <a:gd name="connsiteY38" fmla="*/ 567690 h 56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555" h="567690">
                    <a:moveTo>
                      <a:pt x="154877" y="567690"/>
                    </a:moveTo>
                    <a:lnTo>
                      <a:pt x="109347" y="567690"/>
                    </a:lnTo>
                    <a:cubicBezTo>
                      <a:pt x="96203" y="567690"/>
                      <a:pt x="85535" y="557022"/>
                      <a:pt x="85535" y="543878"/>
                    </a:cubicBezTo>
                    <a:lnTo>
                      <a:pt x="85535" y="249079"/>
                    </a:lnTo>
                    <a:cubicBezTo>
                      <a:pt x="85535" y="232886"/>
                      <a:pt x="85535" y="228981"/>
                      <a:pt x="68580" y="219742"/>
                    </a:cubicBezTo>
                    <a:cubicBezTo>
                      <a:pt x="40958" y="204693"/>
                      <a:pt x="0" y="157639"/>
                      <a:pt x="0" y="104490"/>
                    </a:cubicBezTo>
                    <a:lnTo>
                      <a:pt x="0" y="26480"/>
                    </a:lnTo>
                    <a:cubicBezTo>
                      <a:pt x="0" y="11811"/>
                      <a:pt x="11906" y="0"/>
                      <a:pt x="26575" y="0"/>
                    </a:cubicBezTo>
                    <a:cubicBezTo>
                      <a:pt x="41243" y="0"/>
                      <a:pt x="53054" y="11906"/>
                      <a:pt x="53054" y="26480"/>
                    </a:cubicBezTo>
                    <a:lnTo>
                      <a:pt x="53054" y="101251"/>
                    </a:lnTo>
                    <a:cubicBezTo>
                      <a:pt x="53054" y="134398"/>
                      <a:pt x="80010" y="161925"/>
                      <a:pt x="113062" y="162592"/>
                    </a:cubicBezTo>
                    <a:lnTo>
                      <a:pt x="167545" y="162878"/>
                    </a:lnTo>
                    <a:cubicBezTo>
                      <a:pt x="175927" y="162878"/>
                      <a:pt x="249555" y="165450"/>
                      <a:pt x="249555" y="253841"/>
                    </a:cubicBezTo>
                    <a:lnTo>
                      <a:pt x="249555" y="349187"/>
                    </a:lnTo>
                    <a:cubicBezTo>
                      <a:pt x="249555" y="357283"/>
                      <a:pt x="245554" y="364998"/>
                      <a:pt x="238982" y="369761"/>
                    </a:cubicBezTo>
                    <a:cubicBezTo>
                      <a:pt x="232220" y="374618"/>
                      <a:pt x="223742" y="375761"/>
                      <a:pt x="215646" y="373095"/>
                    </a:cubicBezTo>
                    <a:cubicBezTo>
                      <a:pt x="204311" y="369284"/>
                      <a:pt x="196787" y="358236"/>
                      <a:pt x="196787" y="345567"/>
                    </a:cubicBezTo>
                    <a:lnTo>
                      <a:pt x="196787" y="242316"/>
                    </a:lnTo>
                    <a:lnTo>
                      <a:pt x="211074" y="242316"/>
                    </a:lnTo>
                    <a:lnTo>
                      <a:pt x="211074" y="345567"/>
                    </a:lnTo>
                    <a:cubicBezTo>
                      <a:pt x="211074" y="351949"/>
                      <a:pt x="214884" y="357759"/>
                      <a:pt x="220218" y="359569"/>
                    </a:cubicBezTo>
                    <a:cubicBezTo>
                      <a:pt x="225266" y="361284"/>
                      <a:pt x="228886" y="359474"/>
                      <a:pt x="230600" y="358236"/>
                    </a:cubicBezTo>
                    <a:cubicBezTo>
                      <a:pt x="233458" y="356140"/>
                      <a:pt x="235172" y="352806"/>
                      <a:pt x="235172" y="349282"/>
                    </a:cubicBezTo>
                    <a:lnTo>
                      <a:pt x="235172" y="253937"/>
                    </a:lnTo>
                    <a:cubicBezTo>
                      <a:pt x="235172" y="180975"/>
                      <a:pt x="178784" y="177261"/>
                      <a:pt x="167450" y="177261"/>
                    </a:cubicBezTo>
                    <a:lnTo>
                      <a:pt x="112681" y="176975"/>
                    </a:lnTo>
                    <a:cubicBezTo>
                      <a:pt x="71819" y="176118"/>
                      <a:pt x="38671" y="142209"/>
                      <a:pt x="38671" y="101346"/>
                    </a:cubicBezTo>
                    <a:lnTo>
                      <a:pt x="38671" y="26575"/>
                    </a:lnTo>
                    <a:cubicBezTo>
                      <a:pt x="38671" y="19812"/>
                      <a:pt x="33147" y="14383"/>
                      <a:pt x="26479" y="14383"/>
                    </a:cubicBezTo>
                    <a:cubicBezTo>
                      <a:pt x="19717" y="14383"/>
                      <a:pt x="14192" y="19908"/>
                      <a:pt x="14192" y="26575"/>
                    </a:cubicBezTo>
                    <a:lnTo>
                      <a:pt x="14192" y="104585"/>
                    </a:lnTo>
                    <a:cubicBezTo>
                      <a:pt x="14192" y="153638"/>
                      <a:pt x="54007" y="195644"/>
                      <a:pt x="75247" y="207264"/>
                    </a:cubicBezTo>
                    <a:cubicBezTo>
                      <a:pt x="98584" y="220028"/>
                      <a:pt x="99632" y="229838"/>
                      <a:pt x="99632" y="249079"/>
                    </a:cubicBezTo>
                    <a:lnTo>
                      <a:pt x="99632" y="543878"/>
                    </a:lnTo>
                    <a:cubicBezTo>
                      <a:pt x="99632" y="549117"/>
                      <a:pt x="103918" y="553403"/>
                      <a:pt x="109157" y="553403"/>
                    </a:cubicBezTo>
                    <a:lnTo>
                      <a:pt x="140399" y="553403"/>
                    </a:lnTo>
                    <a:lnTo>
                      <a:pt x="140399" y="349378"/>
                    </a:lnTo>
                    <a:lnTo>
                      <a:pt x="154686" y="349378"/>
                    </a:lnTo>
                    <a:lnTo>
                      <a:pt x="154686" y="567690"/>
                    </a:ln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8340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Finetuning your philosophy</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536700" y="1979909"/>
            <a:ext cx="9006332" cy="411956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Building the business that created this liquidity took years, and becoming comfortable investing the resulting wealth will require time and patience.</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400" dirty="0">
              <a:solidFill>
                <a:srgbClr val="5B5E59"/>
              </a:solidFill>
              <a:latin typeface="Arial"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rgbClr val="5B5E59"/>
              </a:solidFill>
              <a:effectLst/>
              <a:uLnTx/>
              <a:uFillTx/>
              <a:latin typeface="Arial" pitchFamily="34" charset="0"/>
              <a:ea typeface="MS PGothic" pitchFamily="34" charset="-128"/>
              <a:cs typeface="+mn-cs"/>
            </a:endParaRP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The process is an evolution</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Incorporate financial goals while considering market constraints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Evaluate traditional and nontraditional investments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Develop an investment policy statement</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18</a:t>
            </a:fld>
            <a:endParaRPr lang="en-US"/>
          </a:p>
        </p:txBody>
      </p:sp>
      <p:pic>
        <p:nvPicPr>
          <p:cNvPr id="6" name="Picture 5">
            <a:extLst>
              <a:ext uri="{FF2B5EF4-FFF2-40B4-BE49-F238E27FC236}">
                <a16:creationId xmlns:a16="http://schemas.microsoft.com/office/drawing/2014/main" id="{19EDE1C8-CB42-422B-B891-1CA2CBA2FA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5800" y="1605212"/>
            <a:ext cx="676101" cy="749394"/>
          </a:xfrm>
          <a:prstGeom prst="rect">
            <a:avLst/>
          </a:prstGeom>
        </p:spPr>
      </p:pic>
    </p:spTree>
    <p:extLst>
      <p:ext uri="{BB962C8B-B14F-4D97-AF65-F5344CB8AC3E}">
        <p14:creationId xmlns:p14="http://schemas.microsoft.com/office/powerpoint/2010/main" val="413506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Sample investment policy executive summary</a:t>
            </a:r>
          </a:p>
        </p:txBody>
      </p:sp>
      <p:sp>
        <p:nvSpPr>
          <p:cNvPr id="2" name="Footer Placeholder 1">
            <a:extLst>
              <a:ext uri="{FF2B5EF4-FFF2-40B4-BE49-F238E27FC236}">
                <a16:creationId xmlns:a16="http://schemas.microsoft.com/office/drawing/2014/main" id="{0F74BC2A-C6A8-409E-9BFA-5189BCFFB0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19</a:t>
            </a:fld>
            <a:endParaRPr lang="en-US"/>
          </a:p>
        </p:txBody>
      </p:sp>
      <p:sp>
        <p:nvSpPr>
          <p:cNvPr id="6" name="Content Placeholder 10">
            <a:extLst>
              <a:ext uri="{FF2B5EF4-FFF2-40B4-BE49-F238E27FC236}">
                <a16:creationId xmlns:a16="http://schemas.microsoft.com/office/drawing/2014/main" id="{CC4FCFE6-D1FC-4FE7-9A23-50D3E35FDB7C}"/>
              </a:ext>
            </a:extLst>
          </p:cNvPr>
          <p:cNvSpPr txBox="1">
            <a:spLocks/>
          </p:cNvSpPr>
          <p:nvPr/>
        </p:nvSpPr>
        <p:spPr>
          <a:xfrm>
            <a:off x="6932831" y="4535424"/>
            <a:ext cx="4584192" cy="1641538"/>
          </a:xfrm>
          <a:prstGeom prst="rect">
            <a:avLst/>
          </a:prstGeom>
        </p:spPr>
        <p:txBody>
          <a:bodyPr vert="horz" lIns="0" tIns="0" rIns="0" bIns="0" numCol="1" spcCol="13716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457200" rtl="0" eaLnBrk="1" fontAlgn="base" latinLnBrk="0" hangingPunct="1">
              <a:lnSpc>
                <a:spcPct val="100000"/>
              </a:lnSpc>
              <a:spcBef>
                <a:spcPts val="100"/>
              </a:spcBef>
              <a:spcAft>
                <a:spcPct val="0"/>
              </a:spcAft>
              <a:buClrTx/>
              <a:buSzTx/>
              <a:buFontTx/>
              <a:buNone/>
              <a:tabLst/>
              <a:defRPr/>
            </a:pPr>
            <a:r>
              <a:rPr lang="en-US" sz="900" dirty="0">
                <a:solidFill>
                  <a:schemeClr val="accent4"/>
                </a:solidFill>
              </a:rPr>
              <a:t>This is a hypothetical example for illustration purposes only. Actual investor results will vary.</a:t>
            </a:r>
          </a:p>
          <a:p>
            <a:pPr marL="12700" marR="5080" lvl="0" indent="0" algn="l" defTabSz="457200" rtl="0" eaLnBrk="1" fontAlgn="base" latinLnBrk="0" hangingPunct="1">
              <a:lnSpc>
                <a:spcPct val="114599"/>
              </a:lnSpc>
              <a:spcBef>
                <a:spcPts val="450"/>
              </a:spcBef>
              <a:spcAft>
                <a:spcPct val="0"/>
              </a:spcAft>
              <a:buClrTx/>
              <a:buSzTx/>
              <a:buFontTx/>
              <a:buNone/>
              <a:tabLst/>
              <a:defRPr/>
            </a:pPr>
            <a:r>
              <a:rPr lang="en-US" sz="900" dirty="0">
                <a:solidFill>
                  <a:schemeClr val="accent4"/>
                </a:solidFill>
              </a:rPr>
              <a:t>Some investment firms will sell the idea of comparing your investment returns to the popular “benchmarks,” such as the S&amp;P 500 or the Dow Jones  Industrial Average. However, given that benchmarks are simply data points and can fluctuate substantially, an IPS can serve as a personalized benchmark,  requiring accountability from you and your advisors.</a:t>
            </a:r>
          </a:p>
          <a:p>
            <a:pPr marL="12700" marR="5080" lvl="0" indent="0" algn="l" defTabSz="457200" rtl="0" eaLnBrk="1" fontAlgn="base" latinLnBrk="0" hangingPunct="1">
              <a:lnSpc>
                <a:spcPct val="114599"/>
              </a:lnSpc>
              <a:spcBef>
                <a:spcPts val="450"/>
              </a:spcBef>
              <a:spcAft>
                <a:spcPct val="0"/>
              </a:spcAft>
              <a:buClrTx/>
              <a:buSzTx/>
              <a:buFontTx/>
              <a:buNone/>
              <a:tabLst/>
              <a:defRPr/>
            </a:pPr>
            <a:r>
              <a:rPr lang="en-US" sz="900" dirty="0">
                <a:solidFill>
                  <a:schemeClr val="accent4"/>
                </a:solidFill>
              </a:rPr>
              <a:t>The S&amp;P 500 is an unmanaged index of 500 widely held stocks. The Dow Jones Industrial Average is an unmanaged index of 30 widely held stocks. Investors cannot invest directly in this index.</a:t>
            </a:r>
          </a:p>
        </p:txBody>
      </p:sp>
      <p:pic>
        <p:nvPicPr>
          <p:cNvPr id="8" name="Picture 7">
            <a:extLst>
              <a:ext uri="{FF2B5EF4-FFF2-40B4-BE49-F238E27FC236}">
                <a16:creationId xmlns:a16="http://schemas.microsoft.com/office/drawing/2014/main" id="{D5DA43D8-B74E-4489-8D06-1026D2104BB4}"/>
              </a:ext>
            </a:extLst>
          </p:cNvPr>
          <p:cNvPicPr>
            <a:picLocks noChangeAspect="1"/>
          </p:cNvPicPr>
          <p:nvPr/>
        </p:nvPicPr>
        <p:blipFill>
          <a:blip r:embed="rId2"/>
          <a:stretch>
            <a:fillRect/>
          </a:stretch>
        </p:blipFill>
        <p:spPr>
          <a:xfrm>
            <a:off x="682752" y="1327313"/>
            <a:ext cx="6096528" cy="4865030"/>
          </a:xfrm>
          <a:prstGeom prst="rect">
            <a:avLst/>
          </a:prstGeom>
        </p:spPr>
      </p:pic>
    </p:spTree>
    <p:extLst>
      <p:ext uri="{BB962C8B-B14F-4D97-AF65-F5344CB8AC3E}">
        <p14:creationId xmlns:p14="http://schemas.microsoft.com/office/powerpoint/2010/main" val="191236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FF866A-5D60-4E5B-9EA8-BB62D27ACC41}"/>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l="4334" t="1" r="9148" b="132"/>
          <a:stretch/>
        </p:blipFill>
        <p:spPr>
          <a:xfrm>
            <a:off x="0" y="0"/>
            <a:ext cx="4562856" cy="6858000"/>
          </a:xfrm>
          <a:prstGeom prst="rect">
            <a:avLst/>
          </a:prstGeom>
        </p:spPr>
      </p:pic>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a:xfrm>
            <a:off x="4978399" y="681038"/>
            <a:ext cx="6527800" cy="498538"/>
          </a:xfrm>
        </p:spPr>
        <p:txBody>
          <a:bodyPr/>
          <a:lstStyle/>
          <a:p>
            <a:r>
              <a:rPr lang="en-US" dirty="0"/>
              <a:t>A process as complex as it is rewarding</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4978400" y="2029968"/>
            <a:ext cx="6527800" cy="2633472"/>
          </a:xfrm>
        </p:spPr>
        <p:txBody>
          <a:bodyPr/>
          <a:lstStyle/>
          <a:p>
            <a:pPr marL="0" indent="0">
              <a:buNone/>
            </a:pPr>
            <a:r>
              <a:rPr lang="en-US" dirty="0"/>
              <a:t>Selling your business while still managing its daily demands leaves little time to consider your future finances, including wealth management, estate planning and charitable giving.</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489B6"/>
                </a:solidFill>
                <a:effectLst/>
                <a:uLnTx/>
                <a:uFillTx/>
                <a:latin typeface="Arial" panose="020B0604020202020204"/>
                <a:ea typeface="+mn-ea"/>
                <a:cs typeface="+mn-cs"/>
              </a:rPr>
              <a:t>We’ve assembled a helpful guide combining:</a:t>
            </a:r>
          </a:p>
          <a:p>
            <a:r>
              <a:rPr lang="en-US" dirty="0"/>
              <a:t>Our detailed knowledge of the key steps</a:t>
            </a:r>
          </a:p>
          <a:p>
            <a:r>
              <a:rPr lang="en-US" dirty="0"/>
              <a:t>Our years of experience advising corporate executives </a:t>
            </a:r>
            <a:br>
              <a:rPr lang="en-US" dirty="0"/>
            </a:br>
            <a:r>
              <a:rPr lang="en-US" dirty="0"/>
              <a:t>and business owners</a:t>
            </a:r>
          </a:p>
          <a:p>
            <a:pPr marL="0" indent="0">
              <a:buNone/>
            </a:pPr>
            <a:endParaRPr lang="en-US" dirty="0"/>
          </a:p>
        </p:txBody>
      </p:sp>
      <p:sp>
        <p:nvSpPr>
          <p:cNvPr id="3" name="Slide Number Placeholder 2">
            <a:extLst>
              <a:ext uri="{FF2B5EF4-FFF2-40B4-BE49-F238E27FC236}">
                <a16:creationId xmlns:a16="http://schemas.microsoft.com/office/drawing/2014/main" id="{80EADF58-1AAE-4FBB-B0EB-F9A6C71FAD50}"/>
              </a:ext>
            </a:extLst>
          </p:cNvPr>
          <p:cNvSpPr>
            <a:spLocks noGrp="1"/>
          </p:cNvSpPr>
          <p:nvPr>
            <p:ph type="sldNum" sz="quarter" idx="12"/>
          </p:nvPr>
        </p:nvSpPr>
        <p:spPr/>
        <p:txBody>
          <a:bodyPr/>
          <a:lstStyle/>
          <a:p>
            <a:fld id="{4737D6AF-2FA5-476A-AF60-7A8CDF2E2DFB}" type="slidenum">
              <a:rPr lang="en-US" smtClean="0"/>
              <a:pPr/>
              <a:t>2</a:t>
            </a:fld>
            <a:endParaRPr lang="en-US"/>
          </a:p>
        </p:txBody>
      </p:sp>
      <p:sp>
        <p:nvSpPr>
          <p:cNvPr id="2" name="Footer Placeholder 1">
            <a:extLst>
              <a:ext uri="{FF2B5EF4-FFF2-40B4-BE49-F238E27FC236}">
                <a16:creationId xmlns:a16="http://schemas.microsoft.com/office/drawing/2014/main" id="{50B24C72-8F1C-4CC5-974E-DA4C4C79FF2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33492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Custody and administration</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632840" y="1979909"/>
            <a:ext cx="8910191" cy="2064191"/>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Choosing the appropriate home for your assets involves more than just selecting savvy advisors.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400" dirty="0">
              <a:solidFill>
                <a:srgbClr val="5B5E59"/>
              </a:solidFill>
              <a:latin typeface="Arial"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rgbClr val="5B5E59"/>
              </a:solidFill>
              <a:effectLst/>
              <a:uLnTx/>
              <a:uFillTx/>
              <a:latin typeface="Arial" pitchFamily="34" charset="0"/>
              <a:ea typeface="MS PGothic" pitchFamily="34" charset="-128"/>
              <a:cs typeface="+mn-cs"/>
            </a:endParaRP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Robust custody platform</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Asset segregation</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Additional securities protection coverage</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a:xfrm>
            <a:off x="685800" y="5819610"/>
            <a:ext cx="10820400" cy="279862"/>
          </a:xfrm>
        </p:spPr>
        <p:txBody>
          <a:bodyPr/>
          <a:lstStyle/>
          <a:p>
            <a:pPr algn="l"/>
            <a:r>
              <a:rPr lang="en-US" sz="900" dirty="0"/>
              <a:t>Raymond James &amp; Associates is a member of the Securities Investor Protection Corporation (SIPC), which protects securities customers of its members up to $500,000 (including $250,000 for claims for cash). An explanatory brochure is available upon request or at </a:t>
            </a:r>
            <a:r>
              <a:rPr lang="en-US" sz="900" u="sng" dirty="0"/>
              <a:t>sipc.org</a:t>
            </a:r>
            <a:r>
              <a:rPr lang="en-US" sz="900" dirty="0"/>
              <a:t> or by calling 202.371.8300. Raymond James has purchased excess-SIPC coverage through various syndicates of Lloyd’s, a London-based firm. Excess SIPC is fully protected by the Lloyd’s trust funds and Lloyd’s Central Fund. The additional protection currently provided has an aggregate firm limit of $750 million, including a sub-limit of $1.9 million per customer for cash above basic SIPC for the wrongful abstraction of customer funds. Account protection applies when a SIPC-member firm fails financially and is unable to meet obligations to securities clients, but it does not protect against market fluctuations. </a:t>
            </a: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20</a:t>
            </a:fld>
            <a:endParaRPr lang="en-US"/>
          </a:p>
        </p:txBody>
      </p:sp>
      <p:grpSp>
        <p:nvGrpSpPr>
          <p:cNvPr id="9" name="Graphic 1">
            <a:extLst>
              <a:ext uri="{FF2B5EF4-FFF2-40B4-BE49-F238E27FC236}">
                <a16:creationId xmlns:a16="http://schemas.microsoft.com/office/drawing/2014/main" id="{2EC9AA94-D41B-43E2-A5DD-48A7E9825C4D}"/>
              </a:ext>
            </a:extLst>
          </p:cNvPr>
          <p:cNvGrpSpPr/>
          <p:nvPr/>
        </p:nvGrpSpPr>
        <p:grpSpPr>
          <a:xfrm>
            <a:off x="685800" y="1606700"/>
            <a:ext cx="663737" cy="735513"/>
            <a:chOff x="4329683" y="5166645"/>
            <a:chExt cx="516159" cy="571976"/>
          </a:xfrm>
          <a:solidFill>
            <a:schemeClr val="accent1"/>
          </a:solidFill>
        </p:grpSpPr>
        <p:sp>
          <p:nvSpPr>
            <p:cNvPr id="10" name="Freeform: Shape 9">
              <a:extLst>
                <a:ext uri="{FF2B5EF4-FFF2-40B4-BE49-F238E27FC236}">
                  <a16:creationId xmlns:a16="http://schemas.microsoft.com/office/drawing/2014/main" id="{02C9502B-E316-4B4A-BCEB-D47EB4D45182}"/>
                </a:ext>
              </a:extLst>
            </p:cNvPr>
            <p:cNvSpPr/>
            <p:nvPr/>
          </p:nvSpPr>
          <p:spPr>
            <a:xfrm>
              <a:off x="4360354" y="5488590"/>
              <a:ext cx="250031" cy="250031"/>
            </a:xfrm>
            <a:custGeom>
              <a:avLst/>
              <a:gdLst>
                <a:gd name="connsiteX0" fmla="*/ 124968 w 250031"/>
                <a:gd name="connsiteY0" fmla="*/ 250031 h 250031"/>
                <a:gd name="connsiteX1" fmla="*/ 0 w 250031"/>
                <a:gd name="connsiteY1" fmla="*/ 124968 h 250031"/>
                <a:gd name="connsiteX2" fmla="*/ 124968 w 250031"/>
                <a:gd name="connsiteY2" fmla="*/ 0 h 250031"/>
                <a:gd name="connsiteX3" fmla="*/ 250031 w 250031"/>
                <a:gd name="connsiteY3" fmla="*/ 124968 h 250031"/>
                <a:gd name="connsiteX4" fmla="*/ 124968 w 250031"/>
                <a:gd name="connsiteY4" fmla="*/ 250031 h 250031"/>
                <a:gd name="connsiteX5" fmla="*/ 124968 w 250031"/>
                <a:gd name="connsiteY5" fmla="*/ 14288 h 250031"/>
                <a:gd name="connsiteX6" fmla="*/ 14288 w 250031"/>
                <a:gd name="connsiteY6" fmla="*/ 124968 h 250031"/>
                <a:gd name="connsiteX7" fmla="*/ 124968 w 250031"/>
                <a:gd name="connsiteY7" fmla="*/ 235744 h 250031"/>
                <a:gd name="connsiteX8" fmla="*/ 235744 w 250031"/>
                <a:gd name="connsiteY8" fmla="*/ 124968 h 250031"/>
                <a:gd name="connsiteX9" fmla="*/ 124968 w 250031"/>
                <a:gd name="connsiteY9" fmla="*/ 14288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031" h="250031">
                  <a:moveTo>
                    <a:pt x="124968" y="250031"/>
                  </a:moveTo>
                  <a:cubicBezTo>
                    <a:pt x="56007" y="250031"/>
                    <a:pt x="0" y="193929"/>
                    <a:pt x="0" y="124968"/>
                  </a:cubicBezTo>
                  <a:cubicBezTo>
                    <a:pt x="0" y="56007"/>
                    <a:pt x="56102" y="0"/>
                    <a:pt x="124968" y="0"/>
                  </a:cubicBezTo>
                  <a:cubicBezTo>
                    <a:pt x="193929" y="0"/>
                    <a:pt x="250031" y="56102"/>
                    <a:pt x="250031" y="124968"/>
                  </a:cubicBezTo>
                  <a:cubicBezTo>
                    <a:pt x="250031" y="193929"/>
                    <a:pt x="193929" y="250031"/>
                    <a:pt x="124968" y="250031"/>
                  </a:cubicBezTo>
                  <a:close/>
                  <a:moveTo>
                    <a:pt x="124968" y="14288"/>
                  </a:moveTo>
                  <a:cubicBezTo>
                    <a:pt x="63913" y="14288"/>
                    <a:pt x="14288" y="63913"/>
                    <a:pt x="14288" y="124968"/>
                  </a:cubicBezTo>
                  <a:cubicBezTo>
                    <a:pt x="14288" y="186024"/>
                    <a:pt x="63913" y="235744"/>
                    <a:pt x="124968" y="235744"/>
                  </a:cubicBezTo>
                  <a:cubicBezTo>
                    <a:pt x="186023" y="235744"/>
                    <a:pt x="235744" y="186119"/>
                    <a:pt x="235744" y="124968"/>
                  </a:cubicBezTo>
                  <a:cubicBezTo>
                    <a:pt x="235744" y="63913"/>
                    <a:pt x="186023" y="14288"/>
                    <a:pt x="124968" y="14288"/>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3C516D4-44B3-4FC8-A758-427815FC8070}"/>
                </a:ext>
              </a:extLst>
            </p:cNvPr>
            <p:cNvSpPr/>
            <p:nvPr/>
          </p:nvSpPr>
          <p:spPr>
            <a:xfrm>
              <a:off x="4453794" y="5550693"/>
              <a:ext cx="63245" cy="125920"/>
            </a:xfrm>
            <a:custGeom>
              <a:avLst/>
              <a:gdLst>
                <a:gd name="connsiteX0" fmla="*/ 25908 w 63245"/>
                <a:gd name="connsiteY0" fmla="*/ 111061 h 125920"/>
                <a:gd name="connsiteX1" fmla="*/ 0 w 63245"/>
                <a:gd name="connsiteY1" fmla="*/ 99917 h 125920"/>
                <a:gd name="connsiteX2" fmla="*/ 9430 w 63245"/>
                <a:gd name="connsiteY2" fmla="*/ 85344 h 125920"/>
                <a:gd name="connsiteX3" fmla="*/ 30480 w 63245"/>
                <a:gd name="connsiteY3" fmla="*/ 93916 h 125920"/>
                <a:gd name="connsiteX4" fmla="*/ 42386 w 63245"/>
                <a:gd name="connsiteY4" fmla="*/ 83725 h 125920"/>
                <a:gd name="connsiteX5" fmla="*/ 3524 w 63245"/>
                <a:gd name="connsiteY5" fmla="*/ 42386 h 125920"/>
                <a:gd name="connsiteX6" fmla="*/ 25908 w 63245"/>
                <a:gd name="connsiteY6" fmla="*/ 15145 h 125920"/>
                <a:gd name="connsiteX7" fmla="*/ 25908 w 63245"/>
                <a:gd name="connsiteY7" fmla="*/ 0 h 125920"/>
                <a:gd name="connsiteX8" fmla="*/ 40196 w 63245"/>
                <a:gd name="connsiteY8" fmla="*/ 0 h 125920"/>
                <a:gd name="connsiteX9" fmla="*/ 40196 w 63245"/>
                <a:gd name="connsiteY9" fmla="*/ 14859 h 125920"/>
                <a:gd name="connsiteX10" fmla="*/ 62103 w 63245"/>
                <a:gd name="connsiteY10" fmla="*/ 26956 h 125920"/>
                <a:gd name="connsiteX11" fmla="*/ 51245 w 63245"/>
                <a:gd name="connsiteY11" fmla="*/ 39338 h 125920"/>
                <a:gd name="connsiteX12" fmla="*/ 35242 w 63245"/>
                <a:gd name="connsiteY12" fmla="*/ 32004 h 125920"/>
                <a:gd name="connsiteX13" fmla="*/ 24384 w 63245"/>
                <a:gd name="connsiteY13" fmla="*/ 41434 h 125920"/>
                <a:gd name="connsiteX14" fmla="*/ 63246 w 63245"/>
                <a:gd name="connsiteY14" fmla="*/ 82296 h 125920"/>
                <a:gd name="connsiteX15" fmla="*/ 40291 w 63245"/>
                <a:gd name="connsiteY15" fmla="*/ 110585 h 125920"/>
                <a:gd name="connsiteX16" fmla="*/ 40291 w 63245"/>
                <a:gd name="connsiteY16" fmla="*/ 125920 h 125920"/>
                <a:gd name="connsiteX17" fmla="*/ 26003 w 63245"/>
                <a:gd name="connsiteY17" fmla="*/ 125920 h 125920"/>
                <a:gd name="connsiteX18" fmla="*/ 26003 w 63245"/>
                <a:gd name="connsiteY18" fmla="*/ 111061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5" h="125920">
                  <a:moveTo>
                    <a:pt x="25908" y="111061"/>
                  </a:moveTo>
                  <a:cubicBezTo>
                    <a:pt x="17240" y="110014"/>
                    <a:pt x="6953" y="106204"/>
                    <a:pt x="0" y="99917"/>
                  </a:cubicBezTo>
                  <a:lnTo>
                    <a:pt x="9430" y="85344"/>
                  </a:lnTo>
                  <a:cubicBezTo>
                    <a:pt x="16954" y="90964"/>
                    <a:pt x="23432" y="93916"/>
                    <a:pt x="30480" y="93916"/>
                  </a:cubicBezTo>
                  <a:cubicBezTo>
                    <a:pt x="38767" y="93916"/>
                    <a:pt x="42386" y="90488"/>
                    <a:pt x="42386" y="83725"/>
                  </a:cubicBezTo>
                  <a:cubicBezTo>
                    <a:pt x="42386" y="68580"/>
                    <a:pt x="3524" y="68866"/>
                    <a:pt x="3524" y="42386"/>
                  </a:cubicBezTo>
                  <a:cubicBezTo>
                    <a:pt x="3524" y="28004"/>
                    <a:pt x="12097" y="18002"/>
                    <a:pt x="25908" y="15145"/>
                  </a:cubicBezTo>
                  <a:lnTo>
                    <a:pt x="25908" y="0"/>
                  </a:lnTo>
                  <a:lnTo>
                    <a:pt x="40196" y="0"/>
                  </a:lnTo>
                  <a:lnTo>
                    <a:pt x="40196" y="14859"/>
                  </a:lnTo>
                  <a:cubicBezTo>
                    <a:pt x="49625" y="16193"/>
                    <a:pt x="56388" y="20860"/>
                    <a:pt x="62103" y="26956"/>
                  </a:cubicBezTo>
                  <a:lnTo>
                    <a:pt x="51245" y="39338"/>
                  </a:lnTo>
                  <a:cubicBezTo>
                    <a:pt x="45911" y="34480"/>
                    <a:pt x="41338" y="32004"/>
                    <a:pt x="35242" y="32004"/>
                  </a:cubicBezTo>
                  <a:cubicBezTo>
                    <a:pt x="28194" y="32004"/>
                    <a:pt x="24384" y="34766"/>
                    <a:pt x="24384" y="41434"/>
                  </a:cubicBezTo>
                  <a:cubicBezTo>
                    <a:pt x="24384" y="55436"/>
                    <a:pt x="63246" y="54197"/>
                    <a:pt x="63246" y="82296"/>
                  </a:cubicBezTo>
                  <a:cubicBezTo>
                    <a:pt x="63246" y="96393"/>
                    <a:pt x="55436" y="107252"/>
                    <a:pt x="40291" y="110585"/>
                  </a:cubicBezTo>
                  <a:lnTo>
                    <a:pt x="40291" y="125920"/>
                  </a:lnTo>
                  <a:lnTo>
                    <a:pt x="26003" y="125920"/>
                  </a:lnTo>
                  <a:lnTo>
                    <a:pt x="26003" y="111061"/>
                  </a:lnTo>
                  <a:close/>
                </a:path>
              </a:pathLst>
            </a:custGeom>
            <a:grpFill/>
            <a:ln w="9525" cap="flat">
              <a:noFill/>
              <a:prstDash val="solid"/>
              <a:miter/>
            </a:ln>
          </p:spPr>
          <p:txBody>
            <a:bodyPr rtlCol="0" anchor="ctr"/>
            <a:lstStyle/>
            <a:p>
              <a:endParaRPr lang="en-US"/>
            </a:p>
          </p:txBody>
        </p:sp>
        <p:grpSp>
          <p:nvGrpSpPr>
            <p:cNvPr id="13" name="Graphic 1">
              <a:extLst>
                <a:ext uri="{FF2B5EF4-FFF2-40B4-BE49-F238E27FC236}">
                  <a16:creationId xmlns:a16="http://schemas.microsoft.com/office/drawing/2014/main" id="{348DD7B4-DA89-4530-B8E1-3077AB90A828}"/>
                </a:ext>
              </a:extLst>
            </p:cNvPr>
            <p:cNvGrpSpPr/>
            <p:nvPr/>
          </p:nvGrpSpPr>
          <p:grpSpPr>
            <a:xfrm>
              <a:off x="4412170" y="5606414"/>
              <a:ext cx="146399" cy="14287"/>
              <a:chOff x="4412170" y="5606414"/>
              <a:chExt cx="146399" cy="14287"/>
            </a:xfrm>
            <a:grpFill/>
          </p:grpSpPr>
          <p:sp>
            <p:nvSpPr>
              <p:cNvPr id="21" name="Freeform: Shape 20">
                <a:extLst>
                  <a:ext uri="{FF2B5EF4-FFF2-40B4-BE49-F238E27FC236}">
                    <a16:creationId xmlns:a16="http://schemas.microsoft.com/office/drawing/2014/main" id="{0828CA45-66F5-4E79-BF9C-76276F446C40}"/>
                  </a:ext>
                </a:extLst>
              </p:cNvPr>
              <p:cNvSpPr/>
              <p:nvPr/>
            </p:nvSpPr>
            <p:spPr>
              <a:xfrm>
                <a:off x="4412170" y="5606414"/>
                <a:ext cx="14859" cy="14287"/>
              </a:xfrm>
              <a:custGeom>
                <a:avLst/>
                <a:gdLst>
                  <a:gd name="connsiteX0" fmla="*/ 0 w 14859"/>
                  <a:gd name="connsiteY0" fmla="*/ 0 h 14287"/>
                  <a:gd name="connsiteX1" fmla="*/ 14859 w 14859"/>
                  <a:gd name="connsiteY1" fmla="*/ 0 h 14287"/>
                  <a:gd name="connsiteX2" fmla="*/ 14859 w 14859"/>
                  <a:gd name="connsiteY2" fmla="*/ 14287 h 14287"/>
                  <a:gd name="connsiteX3" fmla="*/ 0 w 14859"/>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4859" h="14287">
                    <a:moveTo>
                      <a:pt x="0" y="0"/>
                    </a:moveTo>
                    <a:lnTo>
                      <a:pt x="14859" y="0"/>
                    </a:lnTo>
                    <a:lnTo>
                      <a:pt x="14859" y="14287"/>
                    </a:lnTo>
                    <a:lnTo>
                      <a:pt x="0" y="14287"/>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057F966-4766-4C19-A1C8-34E78E325EA9}"/>
                  </a:ext>
                </a:extLst>
              </p:cNvPr>
              <p:cNvSpPr/>
              <p:nvPr/>
            </p:nvSpPr>
            <p:spPr>
              <a:xfrm>
                <a:off x="4543710" y="5606414"/>
                <a:ext cx="14859" cy="14287"/>
              </a:xfrm>
              <a:custGeom>
                <a:avLst/>
                <a:gdLst>
                  <a:gd name="connsiteX0" fmla="*/ 0 w 14859"/>
                  <a:gd name="connsiteY0" fmla="*/ 0 h 14287"/>
                  <a:gd name="connsiteX1" fmla="*/ 14859 w 14859"/>
                  <a:gd name="connsiteY1" fmla="*/ 0 h 14287"/>
                  <a:gd name="connsiteX2" fmla="*/ 14859 w 14859"/>
                  <a:gd name="connsiteY2" fmla="*/ 14287 h 14287"/>
                  <a:gd name="connsiteX3" fmla="*/ 0 w 14859"/>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4859" h="14287">
                    <a:moveTo>
                      <a:pt x="0" y="0"/>
                    </a:moveTo>
                    <a:lnTo>
                      <a:pt x="14859" y="0"/>
                    </a:lnTo>
                    <a:lnTo>
                      <a:pt x="14859" y="14287"/>
                    </a:lnTo>
                    <a:lnTo>
                      <a:pt x="0" y="14287"/>
                    </a:lnTo>
                    <a:close/>
                  </a:path>
                </a:pathLst>
              </a:custGeom>
              <a:grpFill/>
              <a:ln w="9525" cap="flat">
                <a:no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66CE3A31-2FB9-4A8D-A43A-CD3471238D2C}"/>
                </a:ext>
              </a:extLst>
            </p:cNvPr>
            <p:cNvSpPr/>
            <p:nvPr/>
          </p:nvSpPr>
          <p:spPr>
            <a:xfrm>
              <a:off x="4329683" y="5183028"/>
              <a:ext cx="265271" cy="284987"/>
            </a:xfrm>
            <a:custGeom>
              <a:avLst/>
              <a:gdLst>
                <a:gd name="connsiteX0" fmla="*/ 133921 w 265271"/>
                <a:gd name="connsiteY0" fmla="*/ 284988 h 284987"/>
                <a:gd name="connsiteX1" fmla="*/ 126778 w 265271"/>
                <a:gd name="connsiteY1" fmla="*/ 277844 h 284987"/>
                <a:gd name="connsiteX2" fmla="*/ 69437 w 265271"/>
                <a:gd name="connsiteY2" fmla="*/ 226600 h 284987"/>
                <a:gd name="connsiteX3" fmla="*/ 14097 w 265271"/>
                <a:gd name="connsiteY3" fmla="*/ 264604 h 284987"/>
                <a:gd name="connsiteX4" fmla="*/ 6477 w 265271"/>
                <a:gd name="connsiteY4" fmla="*/ 269653 h 284987"/>
                <a:gd name="connsiteX5" fmla="*/ 95 w 265271"/>
                <a:gd name="connsiteY5" fmla="*/ 262985 h 284987"/>
                <a:gd name="connsiteX6" fmla="*/ 0 w 265271"/>
                <a:gd name="connsiteY6" fmla="*/ 258032 h 284987"/>
                <a:gd name="connsiteX7" fmla="*/ 258128 w 265271"/>
                <a:gd name="connsiteY7" fmla="*/ 0 h 284987"/>
                <a:gd name="connsiteX8" fmla="*/ 265271 w 265271"/>
                <a:gd name="connsiteY8" fmla="*/ 7144 h 284987"/>
                <a:gd name="connsiteX9" fmla="*/ 258128 w 265271"/>
                <a:gd name="connsiteY9" fmla="*/ 14288 h 284987"/>
                <a:gd name="connsiteX10" fmla="*/ 141065 w 265271"/>
                <a:gd name="connsiteY10" fmla="*/ 258032 h 284987"/>
                <a:gd name="connsiteX11" fmla="*/ 141351 w 265271"/>
                <a:gd name="connsiteY11" fmla="*/ 273082 h 284987"/>
                <a:gd name="connsiteX12" fmla="*/ 141256 w 265271"/>
                <a:gd name="connsiteY12" fmla="*/ 274320 h 284987"/>
                <a:gd name="connsiteX13" fmla="*/ 141065 w 265271"/>
                <a:gd name="connsiteY13" fmla="*/ 277749 h 284987"/>
                <a:gd name="connsiteX14" fmla="*/ 133921 w 265271"/>
                <a:gd name="connsiteY14" fmla="*/ 284988 h 284987"/>
                <a:gd name="connsiteX15" fmla="*/ 69437 w 265271"/>
                <a:gd name="connsiteY15" fmla="*/ 212312 h 284987"/>
                <a:gd name="connsiteX16" fmla="*/ 127159 w 265271"/>
                <a:gd name="connsiteY16" fmla="*/ 238982 h 284987"/>
                <a:gd name="connsiteX17" fmla="*/ 206883 w 265271"/>
                <a:gd name="connsiteY17" fmla="*/ 19716 h 284987"/>
                <a:gd name="connsiteX18" fmla="*/ 15430 w 265271"/>
                <a:gd name="connsiteY18" fmla="*/ 234791 h 284987"/>
                <a:gd name="connsiteX19" fmla="*/ 69437 w 265271"/>
                <a:gd name="connsiteY19" fmla="*/ 212312 h 2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271" h="284987">
                  <a:moveTo>
                    <a:pt x="133921" y="284988"/>
                  </a:moveTo>
                  <a:cubicBezTo>
                    <a:pt x="130016" y="284988"/>
                    <a:pt x="126778" y="281749"/>
                    <a:pt x="126778" y="277844"/>
                  </a:cubicBezTo>
                  <a:cubicBezTo>
                    <a:pt x="126778" y="249555"/>
                    <a:pt x="101060" y="226600"/>
                    <a:pt x="69437" y="226600"/>
                  </a:cubicBezTo>
                  <a:cubicBezTo>
                    <a:pt x="43434" y="226600"/>
                    <a:pt x="20669" y="242221"/>
                    <a:pt x="14097" y="264604"/>
                  </a:cubicBezTo>
                  <a:cubicBezTo>
                    <a:pt x="13145" y="267938"/>
                    <a:pt x="9906" y="270034"/>
                    <a:pt x="6477" y="269653"/>
                  </a:cubicBezTo>
                  <a:cubicBezTo>
                    <a:pt x="3048" y="269271"/>
                    <a:pt x="381" y="266509"/>
                    <a:pt x="95" y="262985"/>
                  </a:cubicBezTo>
                  <a:cubicBezTo>
                    <a:pt x="0" y="261271"/>
                    <a:pt x="0" y="259746"/>
                    <a:pt x="0" y="258032"/>
                  </a:cubicBezTo>
                  <a:cubicBezTo>
                    <a:pt x="0" y="115728"/>
                    <a:pt x="115824" y="0"/>
                    <a:pt x="258128" y="0"/>
                  </a:cubicBezTo>
                  <a:cubicBezTo>
                    <a:pt x="262033" y="0"/>
                    <a:pt x="265271" y="3238"/>
                    <a:pt x="265271" y="7144"/>
                  </a:cubicBezTo>
                  <a:cubicBezTo>
                    <a:pt x="265271" y="11049"/>
                    <a:pt x="262033" y="14288"/>
                    <a:pt x="258128" y="14288"/>
                  </a:cubicBezTo>
                  <a:cubicBezTo>
                    <a:pt x="193548" y="14288"/>
                    <a:pt x="141065" y="123634"/>
                    <a:pt x="141065" y="258032"/>
                  </a:cubicBezTo>
                  <a:cubicBezTo>
                    <a:pt x="141065" y="263080"/>
                    <a:pt x="141161" y="268128"/>
                    <a:pt x="141351" y="273082"/>
                  </a:cubicBezTo>
                  <a:cubicBezTo>
                    <a:pt x="141351" y="273462"/>
                    <a:pt x="141351" y="273844"/>
                    <a:pt x="141256" y="274320"/>
                  </a:cubicBezTo>
                  <a:cubicBezTo>
                    <a:pt x="141065" y="275463"/>
                    <a:pt x="141065" y="276606"/>
                    <a:pt x="141065" y="277749"/>
                  </a:cubicBezTo>
                  <a:cubicBezTo>
                    <a:pt x="141065" y="281844"/>
                    <a:pt x="137827" y="284988"/>
                    <a:pt x="133921" y="284988"/>
                  </a:cubicBezTo>
                  <a:close/>
                  <a:moveTo>
                    <a:pt x="69437" y="212312"/>
                  </a:moveTo>
                  <a:cubicBezTo>
                    <a:pt x="93059" y="212312"/>
                    <a:pt x="114109" y="222789"/>
                    <a:pt x="127159" y="238982"/>
                  </a:cubicBezTo>
                  <a:cubicBezTo>
                    <a:pt x="130683" y="138684"/>
                    <a:pt x="162211" y="56007"/>
                    <a:pt x="206883" y="19716"/>
                  </a:cubicBezTo>
                  <a:cubicBezTo>
                    <a:pt x="104394" y="41720"/>
                    <a:pt x="25527" y="128397"/>
                    <a:pt x="15430" y="234791"/>
                  </a:cubicBezTo>
                  <a:cubicBezTo>
                    <a:pt x="28670" y="220980"/>
                    <a:pt x="48196" y="212312"/>
                    <a:pt x="69437" y="212312"/>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2F040BF-E2FF-4C3F-98D5-705AC4A9EC5E}"/>
                </a:ext>
              </a:extLst>
            </p:cNvPr>
            <p:cNvSpPr/>
            <p:nvPr/>
          </p:nvSpPr>
          <p:spPr>
            <a:xfrm>
              <a:off x="4580667" y="5183028"/>
              <a:ext cx="265175" cy="277844"/>
            </a:xfrm>
            <a:custGeom>
              <a:avLst/>
              <a:gdLst>
                <a:gd name="connsiteX0" fmla="*/ 131826 w 265175"/>
                <a:gd name="connsiteY0" fmla="*/ 277844 h 277844"/>
                <a:gd name="connsiteX1" fmla="*/ 131635 w 265175"/>
                <a:gd name="connsiteY1" fmla="*/ 277844 h 277844"/>
                <a:gd name="connsiteX2" fmla="*/ 124682 w 265175"/>
                <a:gd name="connsiteY2" fmla="*/ 271176 h 277844"/>
                <a:gd name="connsiteX3" fmla="*/ 124301 w 265175"/>
                <a:gd name="connsiteY3" fmla="*/ 268605 h 277844"/>
                <a:gd name="connsiteX4" fmla="*/ 124015 w 265175"/>
                <a:gd name="connsiteY4" fmla="*/ 266605 h 277844"/>
                <a:gd name="connsiteX5" fmla="*/ 124111 w 265175"/>
                <a:gd name="connsiteY5" fmla="*/ 258032 h 277844"/>
                <a:gd name="connsiteX6" fmla="*/ 7144 w 265175"/>
                <a:gd name="connsiteY6" fmla="*/ 14288 h 277844"/>
                <a:gd name="connsiteX7" fmla="*/ 0 w 265175"/>
                <a:gd name="connsiteY7" fmla="*/ 7144 h 277844"/>
                <a:gd name="connsiteX8" fmla="*/ 7144 w 265175"/>
                <a:gd name="connsiteY8" fmla="*/ 0 h 277844"/>
                <a:gd name="connsiteX9" fmla="*/ 265176 w 265175"/>
                <a:gd name="connsiteY9" fmla="*/ 258032 h 277844"/>
                <a:gd name="connsiteX10" fmla="*/ 265081 w 265175"/>
                <a:gd name="connsiteY10" fmla="*/ 262985 h 277844"/>
                <a:gd name="connsiteX11" fmla="*/ 258794 w 265175"/>
                <a:gd name="connsiteY11" fmla="*/ 269653 h 277844"/>
                <a:gd name="connsiteX12" fmla="*/ 251174 w 265175"/>
                <a:gd name="connsiteY12" fmla="*/ 264604 h 277844"/>
                <a:gd name="connsiteX13" fmla="*/ 195834 w 265175"/>
                <a:gd name="connsiteY13" fmla="*/ 226600 h 277844"/>
                <a:gd name="connsiteX14" fmla="*/ 138970 w 265175"/>
                <a:gd name="connsiteY14" fmla="*/ 271653 h 277844"/>
                <a:gd name="connsiteX15" fmla="*/ 131826 w 265175"/>
                <a:gd name="connsiteY15" fmla="*/ 277844 h 277844"/>
                <a:gd name="connsiteX16" fmla="*/ 58388 w 265175"/>
                <a:gd name="connsiteY16" fmla="*/ 19812 h 277844"/>
                <a:gd name="connsiteX17" fmla="*/ 138113 w 265175"/>
                <a:gd name="connsiteY17" fmla="*/ 238982 h 277844"/>
                <a:gd name="connsiteX18" fmla="*/ 195834 w 265175"/>
                <a:gd name="connsiteY18" fmla="*/ 212312 h 277844"/>
                <a:gd name="connsiteX19" fmla="*/ 249841 w 265175"/>
                <a:gd name="connsiteY19" fmla="*/ 234886 h 277844"/>
                <a:gd name="connsiteX20" fmla="*/ 58388 w 265175"/>
                <a:gd name="connsiteY20" fmla="*/ 19812 h 27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5175" h="277844">
                  <a:moveTo>
                    <a:pt x="131826" y="277844"/>
                  </a:moveTo>
                  <a:cubicBezTo>
                    <a:pt x="131731" y="277844"/>
                    <a:pt x="131635" y="277844"/>
                    <a:pt x="131635" y="277844"/>
                  </a:cubicBezTo>
                  <a:cubicBezTo>
                    <a:pt x="128016" y="277749"/>
                    <a:pt x="124968" y="274891"/>
                    <a:pt x="124682" y="271176"/>
                  </a:cubicBezTo>
                  <a:cubicBezTo>
                    <a:pt x="124587" y="270129"/>
                    <a:pt x="124492" y="269367"/>
                    <a:pt x="124301" y="268605"/>
                  </a:cubicBezTo>
                  <a:cubicBezTo>
                    <a:pt x="124111" y="267938"/>
                    <a:pt x="124015" y="267271"/>
                    <a:pt x="124015" y="266605"/>
                  </a:cubicBezTo>
                  <a:cubicBezTo>
                    <a:pt x="124111" y="263461"/>
                    <a:pt x="124111" y="260699"/>
                    <a:pt x="124111" y="258032"/>
                  </a:cubicBezTo>
                  <a:cubicBezTo>
                    <a:pt x="124111" y="123634"/>
                    <a:pt x="71628" y="14288"/>
                    <a:pt x="7144" y="14288"/>
                  </a:cubicBezTo>
                  <a:cubicBezTo>
                    <a:pt x="3238" y="14288"/>
                    <a:pt x="0" y="11049"/>
                    <a:pt x="0" y="7144"/>
                  </a:cubicBezTo>
                  <a:cubicBezTo>
                    <a:pt x="0" y="3238"/>
                    <a:pt x="3238" y="0"/>
                    <a:pt x="7144" y="0"/>
                  </a:cubicBezTo>
                  <a:cubicBezTo>
                    <a:pt x="149447" y="0"/>
                    <a:pt x="265176" y="115728"/>
                    <a:pt x="265176" y="258032"/>
                  </a:cubicBezTo>
                  <a:cubicBezTo>
                    <a:pt x="265176" y="259651"/>
                    <a:pt x="265176" y="261271"/>
                    <a:pt x="265081" y="262985"/>
                  </a:cubicBezTo>
                  <a:cubicBezTo>
                    <a:pt x="264890" y="266414"/>
                    <a:pt x="262223" y="269271"/>
                    <a:pt x="258794" y="269653"/>
                  </a:cubicBezTo>
                  <a:cubicBezTo>
                    <a:pt x="255365" y="270034"/>
                    <a:pt x="252127" y="267938"/>
                    <a:pt x="251174" y="264604"/>
                  </a:cubicBezTo>
                  <a:cubicBezTo>
                    <a:pt x="244602" y="242221"/>
                    <a:pt x="221837" y="226600"/>
                    <a:pt x="195834" y="226600"/>
                  </a:cubicBezTo>
                  <a:cubicBezTo>
                    <a:pt x="166783" y="226600"/>
                    <a:pt x="142399" y="245935"/>
                    <a:pt x="138970" y="271653"/>
                  </a:cubicBezTo>
                  <a:cubicBezTo>
                    <a:pt x="138398" y="275177"/>
                    <a:pt x="135350" y="277844"/>
                    <a:pt x="131826" y="277844"/>
                  </a:cubicBezTo>
                  <a:close/>
                  <a:moveTo>
                    <a:pt x="58388" y="19812"/>
                  </a:moveTo>
                  <a:cubicBezTo>
                    <a:pt x="103060" y="56007"/>
                    <a:pt x="134493" y="138779"/>
                    <a:pt x="138113" y="238982"/>
                  </a:cubicBezTo>
                  <a:cubicBezTo>
                    <a:pt x="151162" y="222695"/>
                    <a:pt x="172307" y="212312"/>
                    <a:pt x="195834" y="212312"/>
                  </a:cubicBezTo>
                  <a:cubicBezTo>
                    <a:pt x="217075" y="212312"/>
                    <a:pt x="236601" y="220885"/>
                    <a:pt x="249841" y="234886"/>
                  </a:cubicBezTo>
                  <a:cubicBezTo>
                    <a:pt x="239649" y="128492"/>
                    <a:pt x="160877" y="41814"/>
                    <a:pt x="58388" y="19812"/>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A38D453-7C3E-4964-AE2F-C79D65A3112C}"/>
                </a:ext>
              </a:extLst>
            </p:cNvPr>
            <p:cNvSpPr/>
            <p:nvPr/>
          </p:nvSpPr>
          <p:spPr>
            <a:xfrm>
              <a:off x="4580667" y="5183123"/>
              <a:ext cx="138398" cy="273558"/>
            </a:xfrm>
            <a:custGeom>
              <a:avLst/>
              <a:gdLst>
                <a:gd name="connsiteX0" fmla="*/ 131159 w 138398"/>
                <a:gd name="connsiteY0" fmla="*/ 273558 h 273558"/>
                <a:gd name="connsiteX1" fmla="*/ 124206 w 138398"/>
                <a:gd name="connsiteY1" fmla="*/ 267938 h 273558"/>
                <a:gd name="connsiteX2" fmla="*/ 67913 w 138398"/>
                <a:gd name="connsiteY2" fmla="*/ 226505 h 273558"/>
                <a:gd name="connsiteX3" fmla="*/ 14288 w 138398"/>
                <a:gd name="connsiteY3" fmla="*/ 259652 h 273558"/>
                <a:gd name="connsiteX4" fmla="*/ 7620 w 138398"/>
                <a:gd name="connsiteY4" fmla="*/ 264033 h 273558"/>
                <a:gd name="connsiteX5" fmla="*/ 1048 w 138398"/>
                <a:gd name="connsiteY5" fmla="*/ 259556 h 273558"/>
                <a:gd name="connsiteX6" fmla="*/ 476 w 138398"/>
                <a:gd name="connsiteY6" fmla="*/ 258319 h 273558"/>
                <a:gd name="connsiteX7" fmla="*/ 0 w 138398"/>
                <a:gd name="connsiteY7" fmla="*/ 255651 h 273558"/>
                <a:gd name="connsiteX8" fmla="*/ 0 w 138398"/>
                <a:gd name="connsiteY8" fmla="*/ 7144 h 273558"/>
                <a:gd name="connsiteX9" fmla="*/ 7144 w 138398"/>
                <a:gd name="connsiteY9" fmla="*/ 0 h 273558"/>
                <a:gd name="connsiteX10" fmla="*/ 138398 w 138398"/>
                <a:gd name="connsiteY10" fmla="*/ 258033 h 273558"/>
                <a:gd name="connsiteX11" fmla="*/ 138303 w 138398"/>
                <a:gd name="connsiteY11" fmla="*/ 266700 h 273558"/>
                <a:gd name="connsiteX12" fmla="*/ 131826 w 138398"/>
                <a:gd name="connsiteY12" fmla="*/ 273558 h 273558"/>
                <a:gd name="connsiteX13" fmla="*/ 131159 w 138398"/>
                <a:gd name="connsiteY13" fmla="*/ 273558 h 273558"/>
                <a:gd name="connsiteX14" fmla="*/ 67913 w 138398"/>
                <a:gd name="connsiteY14" fmla="*/ 212217 h 273558"/>
                <a:gd name="connsiteX15" fmla="*/ 123634 w 138398"/>
                <a:gd name="connsiteY15" fmla="*/ 236601 h 273558"/>
                <a:gd name="connsiteX16" fmla="*/ 14288 w 138398"/>
                <a:gd name="connsiteY16" fmla="*/ 14669 h 273558"/>
                <a:gd name="connsiteX17" fmla="*/ 14288 w 138398"/>
                <a:gd name="connsiteY17" fmla="*/ 234125 h 273558"/>
                <a:gd name="connsiteX18" fmla="*/ 67913 w 138398"/>
                <a:gd name="connsiteY18" fmla="*/ 212217 h 27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398" h="273558">
                  <a:moveTo>
                    <a:pt x="131159" y="273558"/>
                  </a:moveTo>
                  <a:cubicBezTo>
                    <a:pt x="127825" y="273558"/>
                    <a:pt x="124873" y="271272"/>
                    <a:pt x="124206" y="267938"/>
                  </a:cubicBezTo>
                  <a:cubicBezTo>
                    <a:pt x="119063" y="243936"/>
                    <a:pt x="95345" y="226505"/>
                    <a:pt x="67913" y="226505"/>
                  </a:cubicBezTo>
                  <a:cubicBezTo>
                    <a:pt x="44196" y="226505"/>
                    <a:pt x="22669" y="239840"/>
                    <a:pt x="14288" y="259652"/>
                  </a:cubicBezTo>
                  <a:cubicBezTo>
                    <a:pt x="13144" y="262319"/>
                    <a:pt x="10954" y="264129"/>
                    <a:pt x="7620" y="264033"/>
                  </a:cubicBezTo>
                  <a:cubicBezTo>
                    <a:pt x="4763" y="264033"/>
                    <a:pt x="2096" y="262224"/>
                    <a:pt x="1048" y="259556"/>
                  </a:cubicBezTo>
                  <a:cubicBezTo>
                    <a:pt x="857" y="259080"/>
                    <a:pt x="667" y="258795"/>
                    <a:pt x="476" y="258319"/>
                  </a:cubicBezTo>
                  <a:cubicBezTo>
                    <a:pt x="95" y="257461"/>
                    <a:pt x="0" y="256604"/>
                    <a:pt x="0" y="255651"/>
                  </a:cubicBezTo>
                  <a:lnTo>
                    <a:pt x="0" y="7144"/>
                  </a:lnTo>
                  <a:cubicBezTo>
                    <a:pt x="0" y="3239"/>
                    <a:pt x="3238" y="0"/>
                    <a:pt x="7144" y="0"/>
                  </a:cubicBezTo>
                  <a:cubicBezTo>
                    <a:pt x="80772" y="0"/>
                    <a:pt x="138398" y="113348"/>
                    <a:pt x="138398" y="258033"/>
                  </a:cubicBezTo>
                  <a:cubicBezTo>
                    <a:pt x="138398" y="260890"/>
                    <a:pt x="138398" y="263843"/>
                    <a:pt x="138303" y="266700"/>
                  </a:cubicBezTo>
                  <a:cubicBezTo>
                    <a:pt x="138208" y="270320"/>
                    <a:pt x="135350" y="273272"/>
                    <a:pt x="131826" y="273558"/>
                  </a:cubicBezTo>
                  <a:cubicBezTo>
                    <a:pt x="131540" y="273558"/>
                    <a:pt x="131350" y="273558"/>
                    <a:pt x="131159" y="273558"/>
                  </a:cubicBezTo>
                  <a:close/>
                  <a:moveTo>
                    <a:pt x="67913" y="212217"/>
                  </a:moveTo>
                  <a:cubicBezTo>
                    <a:pt x="90106" y="212217"/>
                    <a:pt x="110395" y="221647"/>
                    <a:pt x="123634" y="236601"/>
                  </a:cubicBezTo>
                  <a:cubicBezTo>
                    <a:pt x="118586" y="117063"/>
                    <a:pt x="72009" y="22003"/>
                    <a:pt x="14288" y="14669"/>
                  </a:cubicBezTo>
                  <a:lnTo>
                    <a:pt x="14288" y="234125"/>
                  </a:lnTo>
                  <a:cubicBezTo>
                    <a:pt x="27527" y="220409"/>
                    <a:pt x="46768" y="212217"/>
                    <a:pt x="67913" y="212217"/>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C6FBDDB-6508-4767-9789-9B777043E901}"/>
                </a:ext>
              </a:extLst>
            </p:cNvPr>
            <p:cNvSpPr/>
            <p:nvPr/>
          </p:nvSpPr>
          <p:spPr>
            <a:xfrm>
              <a:off x="4456461" y="5183123"/>
              <a:ext cx="138493" cy="280511"/>
            </a:xfrm>
            <a:custGeom>
              <a:avLst/>
              <a:gdLst>
                <a:gd name="connsiteX0" fmla="*/ 7429 w 138493"/>
                <a:gd name="connsiteY0" fmla="*/ 280511 h 280511"/>
                <a:gd name="connsiteX1" fmla="*/ 7239 w 138493"/>
                <a:gd name="connsiteY1" fmla="*/ 280511 h 280511"/>
                <a:gd name="connsiteX2" fmla="*/ 286 w 138493"/>
                <a:gd name="connsiteY2" fmla="*/ 273654 h 280511"/>
                <a:gd name="connsiteX3" fmla="*/ 0 w 138493"/>
                <a:gd name="connsiteY3" fmla="*/ 258033 h 280511"/>
                <a:gd name="connsiteX4" fmla="*/ 131350 w 138493"/>
                <a:gd name="connsiteY4" fmla="*/ 0 h 280511"/>
                <a:gd name="connsiteX5" fmla="*/ 138494 w 138493"/>
                <a:gd name="connsiteY5" fmla="*/ 7144 h 280511"/>
                <a:gd name="connsiteX6" fmla="*/ 138494 w 138493"/>
                <a:gd name="connsiteY6" fmla="*/ 255651 h 280511"/>
                <a:gd name="connsiteX7" fmla="*/ 132874 w 138493"/>
                <a:gd name="connsiteY7" fmla="*/ 262604 h 280511"/>
                <a:gd name="connsiteX8" fmla="*/ 124873 w 138493"/>
                <a:gd name="connsiteY8" fmla="*/ 258604 h 280511"/>
                <a:gd name="connsiteX9" fmla="*/ 71628 w 138493"/>
                <a:gd name="connsiteY9" fmla="*/ 226505 h 280511"/>
                <a:gd name="connsiteX10" fmla="*/ 14573 w 138493"/>
                <a:gd name="connsiteY10" fmla="*/ 273939 h 280511"/>
                <a:gd name="connsiteX11" fmla="*/ 7429 w 138493"/>
                <a:gd name="connsiteY11" fmla="*/ 280511 h 280511"/>
                <a:gd name="connsiteX12" fmla="*/ 124206 w 138493"/>
                <a:gd name="connsiteY12" fmla="*/ 14764 h 280511"/>
                <a:gd name="connsiteX13" fmla="*/ 14669 w 138493"/>
                <a:gd name="connsiteY13" fmla="*/ 238220 h 280511"/>
                <a:gd name="connsiteX14" fmla="*/ 71628 w 138493"/>
                <a:gd name="connsiteY14" fmla="*/ 212313 h 280511"/>
                <a:gd name="connsiteX15" fmla="*/ 124206 w 138493"/>
                <a:gd name="connsiteY15" fmla="*/ 233268 h 280511"/>
                <a:gd name="connsiteX16" fmla="*/ 124206 w 138493"/>
                <a:gd name="connsiteY16" fmla="*/ 14764 h 28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93" h="280511">
                  <a:moveTo>
                    <a:pt x="7429" y="280511"/>
                  </a:moveTo>
                  <a:cubicBezTo>
                    <a:pt x="7334" y="280511"/>
                    <a:pt x="7334" y="280511"/>
                    <a:pt x="7239" y="280511"/>
                  </a:cubicBezTo>
                  <a:cubicBezTo>
                    <a:pt x="3429" y="280416"/>
                    <a:pt x="381" y="277369"/>
                    <a:pt x="286" y="273654"/>
                  </a:cubicBezTo>
                  <a:cubicBezTo>
                    <a:pt x="95" y="268510"/>
                    <a:pt x="0" y="263271"/>
                    <a:pt x="0" y="258033"/>
                  </a:cubicBezTo>
                  <a:cubicBezTo>
                    <a:pt x="0" y="113348"/>
                    <a:pt x="57721" y="0"/>
                    <a:pt x="131350" y="0"/>
                  </a:cubicBezTo>
                  <a:cubicBezTo>
                    <a:pt x="135255" y="0"/>
                    <a:pt x="138494" y="3239"/>
                    <a:pt x="138494" y="7144"/>
                  </a:cubicBezTo>
                  <a:lnTo>
                    <a:pt x="138494" y="255651"/>
                  </a:lnTo>
                  <a:cubicBezTo>
                    <a:pt x="138494" y="258985"/>
                    <a:pt x="136112" y="261938"/>
                    <a:pt x="132874" y="262604"/>
                  </a:cubicBezTo>
                  <a:cubicBezTo>
                    <a:pt x="129540" y="263271"/>
                    <a:pt x="126206" y="261652"/>
                    <a:pt x="124873" y="258604"/>
                  </a:cubicBezTo>
                  <a:cubicBezTo>
                    <a:pt x="116110" y="239078"/>
                    <a:pt x="95155" y="226505"/>
                    <a:pt x="71628" y="226505"/>
                  </a:cubicBezTo>
                  <a:cubicBezTo>
                    <a:pt x="41720" y="226505"/>
                    <a:pt x="16669" y="247365"/>
                    <a:pt x="14573" y="273939"/>
                  </a:cubicBezTo>
                  <a:cubicBezTo>
                    <a:pt x="14192" y="277654"/>
                    <a:pt x="11144" y="280511"/>
                    <a:pt x="7429" y="280511"/>
                  </a:cubicBezTo>
                  <a:close/>
                  <a:moveTo>
                    <a:pt x="124206" y="14764"/>
                  </a:moveTo>
                  <a:cubicBezTo>
                    <a:pt x="66104" y="22098"/>
                    <a:pt x="19336" y="117920"/>
                    <a:pt x="14669" y="238220"/>
                  </a:cubicBezTo>
                  <a:cubicBezTo>
                    <a:pt x="27813" y="222409"/>
                    <a:pt x="48578" y="212313"/>
                    <a:pt x="71628" y="212313"/>
                  </a:cubicBezTo>
                  <a:cubicBezTo>
                    <a:pt x="92012" y="212313"/>
                    <a:pt x="110966" y="220123"/>
                    <a:pt x="124206" y="233268"/>
                  </a:cubicBezTo>
                  <a:lnTo>
                    <a:pt x="124206" y="14764"/>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DB187E5-BBDE-4D8B-8C9F-E3D6DF3EFA6D}"/>
                </a:ext>
              </a:extLst>
            </p:cNvPr>
            <p:cNvSpPr/>
            <p:nvPr/>
          </p:nvSpPr>
          <p:spPr>
            <a:xfrm>
              <a:off x="4580667" y="5166645"/>
              <a:ext cx="14287" cy="23622"/>
            </a:xfrm>
            <a:custGeom>
              <a:avLst/>
              <a:gdLst>
                <a:gd name="connsiteX0" fmla="*/ 0 w 14287"/>
                <a:gd name="connsiteY0" fmla="*/ 0 h 23622"/>
                <a:gd name="connsiteX1" fmla="*/ 14288 w 14287"/>
                <a:gd name="connsiteY1" fmla="*/ 0 h 23622"/>
                <a:gd name="connsiteX2" fmla="*/ 14288 w 14287"/>
                <a:gd name="connsiteY2" fmla="*/ 23622 h 23622"/>
                <a:gd name="connsiteX3" fmla="*/ 0 w 14287"/>
                <a:gd name="connsiteY3" fmla="*/ 23622 h 23622"/>
              </a:gdLst>
              <a:ahLst/>
              <a:cxnLst>
                <a:cxn ang="0">
                  <a:pos x="connsiteX0" y="connsiteY0"/>
                </a:cxn>
                <a:cxn ang="0">
                  <a:pos x="connsiteX1" y="connsiteY1"/>
                </a:cxn>
                <a:cxn ang="0">
                  <a:pos x="connsiteX2" y="connsiteY2"/>
                </a:cxn>
                <a:cxn ang="0">
                  <a:pos x="connsiteX3" y="connsiteY3"/>
                </a:cxn>
              </a:cxnLst>
              <a:rect l="l" t="t" r="r" b="b"/>
              <a:pathLst>
                <a:path w="14287" h="23622">
                  <a:moveTo>
                    <a:pt x="0" y="0"/>
                  </a:moveTo>
                  <a:lnTo>
                    <a:pt x="14288" y="0"/>
                  </a:lnTo>
                  <a:lnTo>
                    <a:pt x="14288" y="23622"/>
                  </a:lnTo>
                  <a:lnTo>
                    <a:pt x="0" y="23622"/>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F619167-2F88-4107-9F0D-CC6B91ED3A6F}"/>
                </a:ext>
              </a:extLst>
            </p:cNvPr>
            <p:cNvSpPr/>
            <p:nvPr/>
          </p:nvSpPr>
          <p:spPr>
            <a:xfrm>
              <a:off x="4580667" y="5434488"/>
              <a:ext cx="14287" cy="92868"/>
            </a:xfrm>
            <a:custGeom>
              <a:avLst/>
              <a:gdLst>
                <a:gd name="connsiteX0" fmla="*/ 0 w 14287"/>
                <a:gd name="connsiteY0" fmla="*/ 0 h 92868"/>
                <a:gd name="connsiteX1" fmla="*/ 14288 w 14287"/>
                <a:gd name="connsiteY1" fmla="*/ 0 h 92868"/>
                <a:gd name="connsiteX2" fmla="*/ 14288 w 14287"/>
                <a:gd name="connsiteY2" fmla="*/ 92869 h 92868"/>
                <a:gd name="connsiteX3" fmla="*/ 0 w 14287"/>
                <a:gd name="connsiteY3" fmla="*/ 92869 h 92868"/>
              </a:gdLst>
              <a:ahLst/>
              <a:cxnLst>
                <a:cxn ang="0">
                  <a:pos x="connsiteX0" y="connsiteY0"/>
                </a:cxn>
                <a:cxn ang="0">
                  <a:pos x="connsiteX1" y="connsiteY1"/>
                </a:cxn>
                <a:cxn ang="0">
                  <a:pos x="connsiteX2" y="connsiteY2"/>
                </a:cxn>
                <a:cxn ang="0">
                  <a:pos x="connsiteX3" y="connsiteY3"/>
                </a:cxn>
              </a:cxnLst>
              <a:rect l="l" t="t" r="r" b="b"/>
              <a:pathLst>
                <a:path w="14287" h="92868">
                  <a:moveTo>
                    <a:pt x="0" y="0"/>
                  </a:moveTo>
                  <a:lnTo>
                    <a:pt x="14288" y="0"/>
                  </a:lnTo>
                  <a:lnTo>
                    <a:pt x="14288" y="92869"/>
                  </a:lnTo>
                  <a:lnTo>
                    <a:pt x="0" y="92869"/>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D56D1AE-00E8-4828-93C0-1BC9BA586F22}"/>
                </a:ext>
              </a:extLst>
            </p:cNvPr>
            <p:cNvSpPr/>
            <p:nvPr/>
          </p:nvSpPr>
          <p:spPr>
            <a:xfrm>
              <a:off x="4582001" y="5671850"/>
              <a:ext cx="118871" cy="66770"/>
            </a:xfrm>
            <a:custGeom>
              <a:avLst/>
              <a:gdLst>
                <a:gd name="connsiteX0" fmla="*/ 58960 w 118871"/>
                <a:gd name="connsiteY0" fmla="*/ 66770 h 66770"/>
                <a:gd name="connsiteX1" fmla="*/ 0 w 118871"/>
                <a:gd name="connsiteY1" fmla="*/ 27718 h 66770"/>
                <a:gd name="connsiteX2" fmla="*/ 13144 w 118871"/>
                <a:gd name="connsiteY2" fmla="*/ 22193 h 66770"/>
                <a:gd name="connsiteX3" fmla="*/ 58960 w 118871"/>
                <a:gd name="connsiteY3" fmla="*/ 52578 h 66770"/>
                <a:gd name="connsiteX4" fmla="*/ 104584 w 118871"/>
                <a:gd name="connsiteY4" fmla="*/ 0 h 66770"/>
                <a:gd name="connsiteX5" fmla="*/ 118872 w 118871"/>
                <a:gd name="connsiteY5" fmla="*/ 0 h 66770"/>
                <a:gd name="connsiteX6" fmla="*/ 58960 w 118871"/>
                <a:gd name="connsiteY6" fmla="*/ 66770 h 6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1" h="66770">
                  <a:moveTo>
                    <a:pt x="58960" y="66770"/>
                  </a:moveTo>
                  <a:cubicBezTo>
                    <a:pt x="33147" y="66770"/>
                    <a:pt x="10001" y="51435"/>
                    <a:pt x="0" y="27718"/>
                  </a:cubicBezTo>
                  <a:lnTo>
                    <a:pt x="13144" y="22193"/>
                  </a:lnTo>
                  <a:cubicBezTo>
                    <a:pt x="20955" y="40672"/>
                    <a:pt x="38957" y="52578"/>
                    <a:pt x="58960" y="52578"/>
                  </a:cubicBezTo>
                  <a:cubicBezTo>
                    <a:pt x="92583" y="52578"/>
                    <a:pt x="104584" y="25432"/>
                    <a:pt x="104584" y="0"/>
                  </a:cubicBezTo>
                  <a:lnTo>
                    <a:pt x="118872" y="0"/>
                  </a:lnTo>
                  <a:cubicBezTo>
                    <a:pt x="118777" y="40481"/>
                    <a:pt x="95345" y="66770"/>
                    <a:pt x="58960" y="6677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6053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Liquidity solutions</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815488" y="1979909"/>
            <a:ext cx="8727544" cy="411956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An important aspect of a sound financial advisory relationship includes access to your money with the support of an experienced administrative team.</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400" dirty="0">
              <a:solidFill>
                <a:srgbClr val="5B5E59"/>
              </a:solidFill>
              <a:latin typeface="Arial" pitchFamily="34" charset="0"/>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rgbClr val="5B5E59"/>
              </a:solidFill>
              <a:effectLst/>
              <a:uLnTx/>
              <a:uFillTx/>
              <a:latin typeface="Arial" pitchFamily="34" charset="0"/>
              <a:ea typeface="MS PGothic" pitchFamily="34" charset="-128"/>
              <a:cs typeface="+mn-cs"/>
            </a:endParaRP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Prompt and seamless access to your funds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Day-to-day needs solved</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Provide back office for your family’s financial affairs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Customized credit solutions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endPar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endParaRPr>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21</a:t>
            </a:fld>
            <a:endParaRPr lang="en-US"/>
          </a:p>
        </p:txBody>
      </p:sp>
      <p:grpSp>
        <p:nvGrpSpPr>
          <p:cNvPr id="6" name="Graphic 1">
            <a:extLst>
              <a:ext uri="{FF2B5EF4-FFF2-40B4-BE49-F238E27FC236}">
                <a16:creationId xmlns:a16="http://schemas.microsoft.com/office/drawing/2014/main" id="{3C7016B4-C77A-427A-ACE0-46F41AB900CC}"/>
              </a:ext>
            </a:extLst>
          </p:cNvPr>
          <p:cNvGrpSpPr/>
          <p:nvPr/>
        </p:nvGrpSpPr>
        <p:grpSpPr>
          <a:xfrm>
            <a:off x="685800" y="1690629"/>
            <a:ext cx="880112" cy="776059"/>
            <a:chOff x="2295626" y="1149666"/>
            <a:chExt cx="585796" cy="516540"/>
          </a:xfrm>
          <a:solidFill>
            <a:schemeClr val="accent1"/>
          </a:solidFill>
        </p:grpSpPr>
        <p:sp>
          <p:nvSpPr>
            <p:cNvPr id="8" name="Freeform: Shape 7">
              <a:extLst>
                <a:ext uri="{FF2B5EF4-FFF2-40B4-BE49-F238E27FC236}">
                  <a16:creationId xmlns:a16="http://schemas.microsoft.com/office/drawing/2014/main" id="{1F5F5DBD-7CDD-4DE2-A848-2692C3B7B0EF}"/>
                </a:ext>
              </a:extLst>
            </p:cNvPr>
            <p:cNvSpPr/>
            <p:nvPr/>
          </p:nvSpPr>
          <p:spPr>
            <a:xfrm>
              <a:off x="2327814" y="1225390"/>
              <a:ext cx="394716" cy="395097"/>
            </a:xfrm>
            <a:custGeom>
              <a:avLst/>
              <a:gdLst>
                <a:gd name="connsiteX0" fmla="*/ 197168 w 394716"/>
                <a:gd name="connsiteY0" fmla="*/ 395097 h 395097"/>
                <a:gd name="connsiteX1" fmla="*/ 3238 w 394716"/>
                <a:gd name="connsiteY1" fmla="*/ 235648 h 395097"/>
                <a:gd name="connsiteX2" fmla="*/ 17240 w 394716"/>
                <a:gd name="connsiteY2" fmla="*/ 232886 h 395097"/>
                <a:gd name="connsiteX3" fmla="*/ 197168 w 394716"/>
                <a:gd name="connsiteY3" fmla="*/ 380810 h 395097"/>
                <a:gd name="connsiteX4" fmla="*/ 299657 w 394716"/>
                <a:gd name="connsiteY4" fmla="*/ 349472 h 395097"/>
                <a:gd name="connsiteX5" fmla="*/ 307658 w 394716"/>
                <a:gd name="connsiteY5" fmla="*/ 361283 h 395097"/>
                <a:gd name="connsiteX6" fmla="*/ 197168 w 394716"/>
                <a:gd name="connsiteY6" fmla="*/ 395097 h 395097"/>
                <a:gd name="connsiteX7" fmla="*/ 390811 w 394716"/>
                <a:gd name="connsiteY7" fmla="*/ 236887 h 395097"/>
                <a:gd name="connsiteX8" fmla="*/ 376809 w 394716"/>
                <a:gd name="connsiteY8" fmla="*/ 234029 h 395097"/>
                <a:gd name="connsiteX9" fmla="*/ 380429 w 394716"/>
                <a:gd name="connsiteY9" fmla="*/ 197453 h 395097"/>
                <a:gd name="connsiteX10" fmla="*/ 291751 w 394716"/>
                <a:gd name="connsiteY10" fmla="*/ 40481 h 395097"/>
                <a:gd name="connsiteX11" fmla="*/ 299180 w 394716"/>
                <a:gd name="connsiteY11" fmla="*/ 28289 h 395097"/>
                <a:gd name="connsiteX12" fmla="*/ 394716 w 394716"/>
                <a:gd name="connsiteY12" fmla="*/ 197548 h 395097"/>
                <a:gd name="connsiteX13" fmla="*/ 390811 w 394716"/>
                <a:gd name="connsiteY13" fmla="*/ 236887 h 395097"/>
                <a:gd name="connsiteX14" fmla="*/ 14287 w 394716"/>
                <a:gd name="connsiteY14" fmla="*/ 184690 h 395097"/>
                <a:gd name="connsiteX15" fmla="*/ 0 w 394716"/>
                <a:gd name="connsiteY15" fmla="*/ 183737 h 395097"/>
                <a:gd name="connsiteX16" fmla="*/ 197072 w 394716"/>
                <a:gd name="connsiteY16" fmla="*/ 0 h 395097"/>
                <a:gd name="connsiteX17" fmla="*/ 208407 w 394716"/>
                <a:gd name="connsiteY17" fmla="*/ 286 h 395097"/>
                <a:gd name="connsiteX18" fmla="*/ 207645 w 394716"/>
                <a:gd name="connsiteY18" fmla="*/ 14573 h 395097"/>
                <a:gd name="connsiteX19" fmla="*/ 197168 w 394716"/>
                <a:gd name="connsiteY19" fmla="*/ 14288 h 395097"/>
                <a:gd name="connsiteX20" fmla="*/ 14287 w 394716"/>
                <a:gd name="connsiteY20" fmla="*/ 184690 h 3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716" h="395097">
                  <a:moveTo>
                    <a:pt x="197168" y="395097"/>
                  </a:moveTo>
                  <a:cubicBezTo>
                    <a:pt x="102870" y="395097"/>
                    <a:pt x="21336" y="328041"/>
                    <a:pt x="3238" y="235648"/>
                  </a:cubicBezTo>
                  <a:lnTo>
                    <a:pt x="17240" y="232886"/>
                  </a:lnTo>
                  <a:cubicBezTo>
                    <a:pt x="34004" y="318611"/>
                    <a:pt x="109633" y="380810"/>
                    <a:pt x="197168" y="380810"/>
                  </a:cubicBezTo>
                  <a:cubicBezTo>
                    <a:pt x="233934" y="380810"/>
                    <a:pt x="269367" y="369951"/>
                    <a:pt x="299657" y="349472"/>
                  </a:cubicBezTo>
                  <a:lnTo>
                    <a:pt x="307658" y="361283"/>
                  </a:lnTo>
                  <a:cubicBezTo>
                    <a:pt x="274892" y="383381"/>
                    <a:pt x="236696" y="395097"/>
                    <a:pt x="197168" y="395097"/>
                  </a:cubicBezTo>
                  <a:close/>
                  <a:moveTo>
                    <a:pt x="390811" y="236887"/>
                  </a:moveTo>
                  <a:lnTo>
                    <a:pt x="376809" y="234029"/>
                  </a:lnTo>
                  <a:cubicBezTo>
                    <a:pt x="379190" y="222028"/>
                    <a:pt x="380429" y="209740"/>
                    <a:pt x="380429" y="197453"/>
                  </a:cubicBezTo>
                  <a:cubicBezTo>
                    <a:pt x="380429" y="132683"/>
                    <a:pt x="347282" y="74009"/>
                    <a:pt x="291751" y="40481"/>
                  </a:cubicBezTo>
                  <a:lnTo>
                    <a:pt x="299180" y="28289"/>
                  </a:lnTo>
                  <a:cubicBezTo>
                    <a:pt x="358997" y="64389"/>
                    <a:pt x="394716" y="127730"/>
                    <a:pt x="394716" y="197548"/>
                  </a:cubicBezTo>
                  <a:cubicBezTo>
                    <a:pt x="394716" y="210693"/>
                    <a:pt x="393383" y="224028"/>
                    <a:pt x="390811" y="236887"/>
                  </a:cubicBezTo>
                  <a:close/>
                  <a:moveTo>
                    <a:pt x="14287" y="184690"/>
                  </a:moveTo>
                  <a:lnTo>
                    <a:pt x="0" y="183737"/>
                  </a:lnTo>
                  <a:cubicBezTo>
                    <a:pt x="7144" y="80677"/>
                    <a:pt x="93726" y="0"/>
                    <a:pt x="197072" y="0"/>
                  </a:cubicBezTo>
                  <a:cubicBezTo>
                    <a:pt x="200882" y="0"/>
                    <a:pt x="204597" y="95"/>
                    <a:pt x="208407" y="286"/>
                  </a:cubicBezTo>
                  <a:lnTo>
                    <a:pt x="207645" y="14573"/>
                  </a:lnTo>
                  <a:cubicBezTo>
                    <a:pt x="204216" y="14383"/>
                    <a:pt x="200692" y="14288"/>
                    <a:pt x="197168" y="14288"/>
                  </a:cubicBezTo>
                  <a:cubicBezTo>
                    <a:pt x="101156" y="14192"/>
                    <a:pt x="20860" y="89059"/>
                    <a:pt x="14287" y="184690"/>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0DC8EC3-0D0A-4134-878B-9C890BD05E06}"/>
                </a:ext>
              </a:extLst>
            </p:cNvPr>
            <p:cNvSpPr/>
            <p:nvPr/>
          </p:nvSpPr>
          <p:spPr>
            <a:xfrm>
              <a:off x="2295626" y="1399945"/>
              <a:ext cx="537013" cy="219018"/>
            </a:xfrm>
            <a:custGeom>
              <a:avLst/>
              <a:gdLst>
                <a:gd name="connsiteX0" fmla="*/ 465671 w 537013"/>
                <a:gd name="connsiteY0" fmla="*/ 219018 h 219018"/>
                <a:gd name="connsiteX1" fmla="*/ 379565 w 537013"/>
                <a:gd name="connsiteY1" fmla="*/ 186252 h 219018"/>
                <a:gd name="connsiteX2" fmla="*/ 285172 w 537013"/>
                <a:gd name="connsiteY2" fmla="*/ 189491 h 219018"/>
                <a:gd name="connsiteX3" fmla="*/ 231070 w 537013"/>
                <a:gd name="connsiteY3" fmla="*/ 191396 h 219018"/>
                <a:gd name="connsiteX4" fmla="*/ 109341 w 537013"/>
                <a:gd name="connsiteY4" fmla="*/ 133674 h 219018"/>
                <a:gd name="connsiteX5" fmla="*/ 10566 w 537013"/>
                <a:gd name="connsiteY5" fmla="*/ 34424 h 219018"/>
                <a:gd name="connsiteX6" fmla="*/ 8566 w 537013"/>
                <a:gd name="connsiteY6" fmla="*/ 32328 h 219018"/>
                <a:gd name="connsiteX7" fmla="*/ 1232 w 537013"/>
                <a:gd name="connsiteY7" fmla="*/ 11468 h 219018"/>
                <a:gd name="connsiteX8" fmla="*/ 47238 w 537013"/>
                <a:gd name="connsiteY8" fmla="*/ 3563 h 219018"/>
                <a:gd name="connsiteX9" fmla="*/ 80575 w 537013"/>
                <a:gd name="connsiteY9" fmla="*/ 26804 h 219018"/>
                <a:gd name="connsiteX10" fmla="*/ 85433 w 537013"/>
                <a:gd name="connsiteY10" fmla="*/ 30995 h 219018"/>
                <a:gd name="connsiteX11" fmla="*/ 132772 w 537013"/>
                <a:gd name="connsiteY11" fmla="*/ 76810 h 219018"/>
                <a:gd name="connsiteX12" fmla="*/ 163538 w 537013"/>
                <a:gd name="connsiteY12" fmla="*/ 63761 h 219018"/>
                <a:gd name="connsiteX13" fmla="*/ 218878 w 537013"/>
                <a:gd name="connsiteY13" fmla="*/ 59760 h 219018"/>
                <a:gd name="connsiteX14" fmla="*/ 272599 w 537013"/>
                <a:gd name="connsiteY14" fmla="*/ 56046 h 219018"/>
                <a:gd name="connsiteX15" fmla="*/ 302031 w 537013"/>
                <a:gd name="connsiteY15" fmla="*/ 49092 h 219018"/>
                <a:gd name="connsiteX16" fmla="*/ 352514 w 537013"/>
                <a:gd name="connsiteY16" fmla="*/ 41187 h 219018"/>
                <a:gd name="connsiteX17" fmla="*/ 419951 w 537013"/>
                <a:gd name="connsiteY17" fmla="*/ 55188 h 219018"/>
                <a:gd name="connsiteX18" fmla="*/ 447478 w 537013"/>
                <a:gd name="connsiteY18" fmla="*/ 77953 h 219018"/>
                <a:gd name="connsiteX19" fmla="*/ 469576 w 537013"/>
                <a:gd name="connsiteY19" fmla="*/ 97479 h 219018"/>
                <a:gd name="connsiteX20" fmla="*/ 537013 w 537013"/>
                <a:gd name="connsiteY20" fmla="*/ 139675 h 219018"/>
                <a:gd name="connsiteX21" fmla="*/ 529774 w 537013"/>
                <a:gd name="connsiteY21" fmla="*/ 151962 h 219018"/>
                <a:gd name="connsiteX22" fmla="*/ 460623 w 537013"/>
                <a:gd name="connsiteY22" fmla="*/ 108624 h 219018"/>
                <a:gd name="connsiteX23" fmla="*/ 437763 w 537013"/>
                <a:gd name="connsiteY23" fmla="*/ 88431 h 219018"/>
                <a:gd name="connsiteX24" fmla="*/ 412140 w 537013"/>
                <a:gd name="connsiteY24" fmla="*/ 67190 h 219018"/>
                <a:gd name="connsiteX25" fmla="*/ 352514 w 537013"/>
                <a:gd name="connsiteY25" fmla="*/ 55474 h 219018"/>
                <a:gd name="connsiteX26" fmla="*/ 305556 w 537013"/>
                <a:gd name="connsiteY26" fmla="*/ 62904 h 219018"/>
                <a:gd name="connsiteX27" fmla="*/ 275361 w 537013"/>
                <a:gd name="connsiteY27" fmla="*/ 70047 h 219018"/>
                <a:gd name="connsiteX28" fmla="*/ 218878 w 537013"/>
                <a:gd name="connsiteY28" fmla="*/ 74048 h 219018"/>
                <a:gd name="connsiteX29" fmla="*/ 166395 w 537013"/>
                <a:gd name="connsiteY29" fmla="*/ 77763 h 219018"/>
                <a:gd name="connsiteX30" fmla="*/ 137344 w 537013"/>
                <a:gd name="connsiteY30" fmla="*/ 91383 h 219018"/>
                <a:gd name="connsiteX31" fmla="*/ 132201 w 537013"/>
                <a:gd name="connsiteY31" fmla="*/ 96908 h 219018"/>
                <a:gd name="connsiteX32" fmla="*/ 126962 w 537013"/>
                <a:gd name="connsiteY32" fmla="*/ 91383 h 219018"/>
                <a:gd name="connsiteX33" fmla="*/ 76194 w 537013"/>
                <a:gd name="connsiteY33" fmla="*/ 41758 h 219018"/>
                <a:gd name="connsiteX34" fmla="*/ 71145 w 537013"/>
                <a:gd name="connsiteY34" fmla="*/ 37472 h 219018"/>
                <a:gd name="connsiteX35" fmla="*/ 41808 w 537013"/>
                <a:gd name="connsiteY35" fmla="*/ 16612 h 219018"/>
                <a:gd name="connsiteX36" fmla="*/ 14186 w 537013"/>
                <a:gd name="connsiteY36" fmla="*/ 17184 h 219018"/>
                <a:gd name="connsiteX37" fmla="*/ 18567 w 537013"/>
                <a:gd name="connsiteY37" fmla="*/ 21946 h 219018"/>
                <a:gd name="connsiteX38" fmla="*/ 21044 w 537013"/>
                <a:gd name="connsiteY38" fmla="*/ 24518 h 219018"/>
                <a:gd name="connsiteX39" fmla="*/ 118866 w 537013"/>
                <a:gd name="connsiteY39" fmla="*/ 122816 h 219018"/>
                <a:gd name="connsiteX40" fmla="*/ 231070 w 537013"/>
                <a:gd name="connsiteY40" fmla="*/ 176822 h 219018"/>
                <a:gd name="connsiteX41" fmla="*/ 284505 w 537013"/>
                <a:gd name="connsiteY41" fmla="*/ 174918 h 219018"/>
                <a:gd name="connsiteX42" fmla="*/ 379374 w 537013"/>
                <a:gd name="connsiteY42" fmla="*/ 171679 h 219018"/>
                <a:gd name="connsiteX43" fmla="*/ 475291 w 537013"/>
                <a:gd name="connsiteY43" fmla="*/ 208160 h 219018"/>
                <a:gd name="connsiteX44" fmla="*/ 465671 w 537013"/>
                <a:gd name="connsiteY44" fmla="*/ 219018 h 21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7013" h="219018">
                  <a:moveTo>
                    <a:pt x="465671" y="219018"/>
                  </a:moveTo>
                  <a:cubicBezTo>
                    <a:pt x="451955" y="206541"/>
                    <a:pt x="422332" y="185776"/>
                    <a:pt x="379565" y="186252"/>
                  </a:cubicBezTo>
                  <a:cubicBezTo>
                    <a:pt x="342703" y="186824"/>
                    <a:pt x="310794" y="188253"/>
                    <a:pt x="285172" y="189491"/>
                  </a:cubicBezTo>
                  <a:cubicBezTo>
                    <a:pt x="263931" y="190539"/>
                    <a:pt x="245548" y="191396"/>
                    <a:pt x="231070" y="191396"/>
                  </a:cubicBezTo>
                  <a:cubicBezTo>
                    <a:pt x="179540" y="191396"/>
                    <a:pt x="136963" y="158439"/>
                    <a:pt x="109341" y="133674"/>
                  </a:cubicBezTo>
                  <a:cubicBezTo>
                    <a:pt x="78003" y="105576"/>
                    <a:pt x="46666" y="74048"/>
                    <a:pt x="10566" y="34424"/>
                  </a:cubicBezTo>
                  <a:cubicBezTo>
                    <a:pt x="9995" y="33757"/>
                    <a:pt x="9233" y="33090"/>
                    <a:pt x="8566" y="32328"/>
                  </a:cubicBezTo>
                  <a:cubicBezTo>
                    <a:pt x="4566" y="28328"/>
                    <a:pt x="-2959" y="20803"/>
                    <a:pt x="1232" y="11468"/>
                  </a:cubicBezTo>
                  <a:cubicBezTo>
                    <a:pt x="8471" y="-4248"/>
                    <a:pt x="37046" y="-533"/>
                    <a:pt x="47238" y="3563"/>
                  </a:cubicBezTo>
                  <a:cubicBezTo>
                    <a:pt x="59525" y="8611"/>
                    <a:pt x="70764" y="18326"/>
                    <a:pt x="80575" y="26804"/>
                  </a:cubicBezTo>
                  <a:lnTo>
                    <a:pt x="85433" y="30995"/>
                  </a:lnTo>
                  <a:cubicBezTo>
                    <a:pt x="97530" y="41282"/>
                    <a:pt x="113436" y="56712"/>
                    <a:pt x="132772" y="76810"/>
                  </a:cubicBezTo>
                  <a:cubicBezTo>
                    <a:pt x="142392" y="70238"/>
                    <a:pt x="156585" y="65285"/>
                    <a:pt x="163538" y="63761"/>
                  </a:cubicBezTo>
                  <a:cubicBezTo>
                    <a:pt x="182112" y="59856"/>
                    <a:pt x="200781" y="59760"/>
                    <a:pt x="218878" y="59760"/>
                  </a:cubicBezTo>
                  <a:cubicBezTo>
                    <a:pt x="236404" y="59665"/>
                    <a:pt x="254597" y="59665"/>
                    <a:pt x="272599" y="56046"/>
                  </a:cubicBezTo>
                  <a:cubicBezTo>
                    <a:pt x="284220" y="53760"/>
                    <a:pt x="293649" y="51283"/>
                    <a:pt x="302031" y="49092"/>
                  </a:cubicBezTo>
                  <a:cubicBezTo>
                    <a:pt x="318891" y="44711"/>
                    <a:pt x="332226" y="41187"/>
                    <a:pt x="352514" y="41187"/>
                  </a:cubicBezTo>
                  <a:cubicBezTo>
                    <a:pt x="384423" y="41091"/>
                    <a:pt x="401187" y="43092"/>
                    <a:pt x="419951" y="55188"/>
                  </a:cubicBezTo>
                  <a:cubicBezTo>
                    <a:pt x="429857" y="61570"/>
                    <a:pt x="438429" y="69571"/>
                    <a:pt x="447478" y="77953"/>
                  </a:cubicBezTo>
                  <a:cubicBezTo>
                    <a:pt x="454241" y="84240"/>
                    <a:pt x="461194" y="90621"/>
                    <a:pt x="469576" y="97479"/>
                  </a:cubicBezTo>
                  <a:cubicBezTo>
                    <a:pt x="477577" y="103861"/>
                    <a:pt x="500913" y="118530"/>
                    <a:pt x="537013" y="139675"/>
                  </a:cubicBezTo>
                  <a:lnTo>
                    <a:pt x="529774" y="151962"/>
                  </a:lnTo>
                  <a:cubicBezTo>
                    <a:pt x="492531" y="130150"/>
                    <a:pt x="469290" y="115577"/>
                    <a:pt x="460623" y="108624"/>
                  </a:cubicBezTo>
                  <a:cubicBezTo>
                    <a:pt x="451764" y="101480"/>
                    <a:pt x="444335" y="94527"/>
                    <a:pt x="437763" y="88431"/>
                  </a:cubicBezTo>
                  <a:cubicBezTo>
                    <a:pt x="428809" y="80144"/>
                    <a:pt x="421094" y="72905"/>
                    <a:pt x="412140" y="67190"/>
                  </a:cubicBezTo>
                  <a:cubicBezTo>
                    <a:pt x="397758" y="57855"/>
                    <a:pt x="385851" y="55474"/>
                    <a:pt x="352514" y="55474"/>
                  </a:cubicBezTo>
                  <a:cubicBezTo>
                    <a:pt x="333940" y="55474"/>
                    <a:pt x="321462" y="58808"/>
                    <a:pt x="305556" y="62904"/>
                  </a:cubicBezTo>
                  <a:cubicBezTo>
                    <a:pt x="296983" y="65094"/>
                    <a:pt x="287363" y="67666"/>
                    <a:pt x="275361" y="70047"/>
                  </a:cubicBezTo>
                  <a:cubicBezTo>
                    <a:pt x="256026" y="73953"/>
                    <a:pt x="237166" y="73953"/>
                    <a:pt x="218878" y="74048"/>
                  </a:cubicBezTo>
                  <a:cubicBezTo>
                    <a:pt x="200685" y="74143"/>
                    <a:pt x="183540" y="74143"/>
                    <a:pt x="166395" y="77763"/>
                  </a:cubicBezTo>
                  <a:cubicBezTo>
                    <a:pt x="158299" y="79477"/>
                    <a:pt x="142583" y="85764"/>
                    <a:pt x="137344" y="91383"/>
                  </a:cubicBezTo>
                  <a:lnTo>
                    <a:pt x="132201" y="96908"/>
                  </a:lnTo>
                  <a:lnTo>
                    <a:pt x="126962" y="91383"/>
                  </a:lnTo>
                  <a:cubicBezTo>
                    <a:pt x="105912" y="69285"/>
                    <a:pt x="88862" y="52617"/>
                    <a:pt x="76194" y="41758"/>
                  </a:cubicBezTo>
                  <a:lnTo>
                    <a:pt x="71145" y="37472"/>
                  </a:lnTo>
                  <a:cubicBezTo>
                    <a:pt x="62097" y="29661"/>
                    <a:pt x="51905" y="20803"/>
                    <a:pt x="41808" y="16612"/>
                  </a:cubicBezTo>
                  <a:cubicBezTo>
                    <a:pt x="33426" y="13183"/>
                    <a:pt x="16091" y="12993"/>
                    <a:pt x="14186" y="17184"/>
                  </a:cubicBezTo>
                  <a:cubicBezTo>
                    <a:pt x="14472" y="17850"/>
                    <a:pt x="17139" y="20517"/>
                    <a:pt x="18567" y="21946"/>
                  </a:cubicBezTo>
                  <a:cubicBezTo>
                    <a:pt x="19425" y="22803"/>
                    <a:pt x="20282" y="23661"/>
                    <a:pt x="21044" y="24518"/>
                  </a:cubicBezTo>
                  <a:cubicBezTo>
                    <a:pt x="56858" y="63761"/>
                    <a:pt x="87909" y="95003"/>
                    <a:pt x="118866" y="122816"/>
                  </a:cubicBezTo>
                  <a:cubicBezTo>
                    <a:pt x="144678" y="146057"/>
                    <a:pt x="184398" y="176822"/>
                    <a:pt x="231070" y="176822"/>
                  </a:cubicBezTo>
                  <a:cubicBezTo>
                    <a:pt x="245262" y="176822"/>
                    <a:pt x="263455" y="175965"/>
                    <a:pt x="284505" y="174918"/>
                  </a:cubicBezTo>
                  <a:cubicBezTo>
                    <a:pt x="310223" y="173679"/>
                    <a:pt x="342322" y="172155"/>
                    <a:pt x="379374" y="171679"/>
                  </a:cubicBezTo>
                  <a:cubicBezTo>
                    <a:pt x="427380" y="171012"/>
                    <a:pt x="460051" y="194253"/>
                    <a:pt x="475291" y="208160"/>
                  </a:cubicBezTo>
                  <a:lnTo>
                    <a:pt x="465671" y="219018"/>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89F0575-F232-4279-83E1-66C52DF7AE54}"/>
                </a:ext>
              </a:extLst>
            </p:cNvPr>
            <p:cNvSpPr/>
            <p:nvPr/>
          </p:nvSpPr>
          <p:spPr>
            <a:xfrm>
              <a:off x="2295626" y="1290732"/>
              <a:ext cx="585796" cy="375475"/>
            </a:xfrm>
            <a:custGeom>
              <a:avLst/>
              <a:gdLst>
                <a:gd name="connsiteX0" fmla="*/ 485102 w 585796"/>
                <a:gd name="connsiteY0" fmla="*/ 375475 h 375475"/>
                <a:gd name="connsiteX1" fmla="*/ 474720 w 585796"/>
                <a:gd name="connsiteY1" fmla="*/ 371380 h 375475"/>
                <a:gd name="connsiteX2" fmla="*/ 454241 w 585796"/>
                <a:gd name="connsiteY2" fmla="*/ 352425 h 375475"/>
                <a:gd name="connsiteX3" fmla="*/ 449383 w 585796"/>
                <a:gd name="connsiteY3" fmla="*/ 341757 h 375475"/>
                <a:gd name="connsiteX4" fmla="*/ 453479 w 585796"/>
                <a:gd name="connsiteY4" fmla="*/ 330708 h 375475"/>
                <a:gd name="connsiteX5" fmla="*/ 460242 w 585796"/>
                <a:gd name="connsiteY5" fmla="*/ 323469 h 375475"/>
                <a:gd name="connsiteX6" fmla="*/ 379565 w 585796"/>
                <a:gd name="connsiteY6" fmla="*/ 295465 h 375475"/>
                <a:gd name="connsiteX7" fmla="*/ 285172 w 585796"/>
                <a:gd name="connsiteY7" fmla="*/ 298704 h 375475"/>
                <a:gd name="connsiteX8" fmla="*/ 231070 w 585796"/>
                <a:gd name="connsiteY8" fmla="*/ 300609 h 375475"/>
                <a:gd name="connsiteX9" fmla="*/ 109341 w 585796"/>
                <a:gd name="connsiteY9" fmla="*/ 242887 h 375475"/>
                <a:gd name="connsiteX10" fmla="*/ 10566 w 585796"/>
                <a:gd name="connsiteY10" fmla="*/ 143637 h 375475"/>
                <a:gd name="connsiteX11" fmla="*/ 8566 w 585796"/>
                <a:gd name="connsiteY11" fmla="*/ 141541 h 375475"/>
                <a:gd name="connsiteX12" fmla="*/ 1232 w 585796"/>
                <a:gd name="connsiteY12" fmla="*/ 120682 h 375475"/>
                <a:gd name="connsiteX13" fmla="*/ 47238 w 585796"/>
                <a:gd name="connsiteY13" fmla="*/ 112776 h 375475"/>
                <a:gd name="connsiteX14" fmla="*/ 51905 w 585796"/>
                <a:gd name="connsiteY14" fmla="*/ 114967 h 375475"/>
                <a:gd name="connsiteX15" fmla="*/ 83052 w 585796"/>
                <a:gd name="connsiteY15" fmla="*/ 112490 h 375475"/>
                <a:gd name="connsiteX16" fmla="*/ 161728 w 585796"/>
                <a:gd name="connsiteY16" fmla="*/ 173545 h 375475"/>
                <a:gd name="connsiteX17" fmla="*/ 163538 w 585796"/>
                <a:gd name="connsiteY17" fmla="*/ 173069 h 375475"/>
                <a:gd name="connsiteX18" fmla="*/ 218878 w 585796"/>
                <a:gd name="connsiteY18" fmla="*/ 169069 h 375475"/>
                <a:gd name="connsiteX19" fmla="*/ 272599 w 585796"/>
                <a:gd name="connsiteY19" fmla="*/ 165354 h 375475"/>
                <a:gd name="connsiteX20" fmla="*/ 302031 w 585796"/>
                <a:gd name="connsiteY20" fmla="*/ 158401 h 375475"/>
                <a:gd name="connsiteX21" fmla="*/ 352514 w 585796"/>
                <a:gd name="connsiteY21" fmla="*/ 150495 h 375475"/>
                <a:gd name="connsiteX22" fmla="*/ 419951 w 585796"/>
                <a:gd name="connsiteY22" fmla="*/ 164497 h 375475"/>
                <a:gd name="connsiteX23" fmla="*/ 447478 w 585796"/>
                <a:gd name="connsiteY23" fmla="*/ 187261 h 375475"/>
                <a:gd name="connsiteX24" fmla="*/ 469576 w 585796"/>
                <a:gd name="connsiteY24" fmla="*/ 206788 h 375475"/>
                <a:gd name="connsiteX25" fmla="*/ 532060 w 585796"/>
                <a:gd name="connsiteY25" fmla="*/ 246031 h 375475"/>
                <a:gd name="connsiteX26" fmla="*/ 538823 w 585796"/>
                <a:gd name="connsiteY26" fmla="*/ 238792 h 375475"/>
                <a:gd name="connsiteX27" fmla="*/ 549491 w 585796"/>
                <a:gd name="connsiteY27" fmla="*/ 233934 h 375475"/>
                <a:gd name="connsiteX28" fmla="*/ 560445 w 585796"/>
                <a:gd name="connsiteY28" fmla="*/ 238030 h 375475"/>
                <a:gd name="connsiteX29" fmla="*/ 580923 w 585796"/>
                <a:gd name="connsiteY29" fmla="*/ 256985 h 375475"/>
                <a:gd name="connsiteX30" fmla="*/ 585781 w 585796"/>
                <a:gd name="connsiteY30" fmla="*/ 267653 h 375475"/>
                <a:gd name="connsiteX31" fmla="*/ 581685 w 585796"/>
                <a:gd name="connsiteY31" fmla="*/ 278606 h 375475"/>
                <a:gd name="connsiteX32" fmla="*/ 496437 w 585796"/>
                <a:gd name="connsiteY32" fmla="*/ 370523 h 375475"/>
                <a:gd name="connsiteX33" fmla="*/ 485769 w 585796"/>
                <a:gd name="connsiteY33" fmla="*/ 375380 h 375475"/>
                <a:gd name="connsiteX34" fmla="*/ 485102 w 585796"/>
                <a:gd name="connsiteY34" fmla="*/ 375475 h 375475"/>
                <a:gd name="connsiteX35" fmla="*/ 550634 w 585796"/>
                <a:gd name="connsiteY35" fmla="*/ 248507 h 375475"/>
                <a:gd name="connsiteX36" fmla="*/ 549205 w 585796"/>
                <a:gd name="connsiteY36" fmla="*/ 248507 h 375475"/>
                <a:gd name="connsiteX37" fmla="*/ 463956 w 585796"/>
                <a:gd name="connsiteY37" fmla="*/ 340423 h 375475"/>
                <a:gd name="connsiteX38" fmla="*/ 464052 w 585796"/>
                <a:gd name="connsiteY38" fmla="*/ 341852 h 375475"/>
                <a:gd name="connsiteX39" fmla="*/ 484530 w 585796"/>
                <a:gd name="connsiteY39" fmla="*/ 360807 h 375475"/>
                <a:gd name="connsiteX40" fmla="*/ 485959 w 585796"/>
                <a:gd name="connsiteY40" fmla="*/ 360712 h 375475"/>
                <a:gd name="connsiteX41" fmla="*/ 571208 w 585796"/>
                <a:gd name="connsiteY41" fmla="*/ 268795 h 375475"/>
                <a:gd name="connsiteX42" fmla="*/ 571113 w 585796"/>
                <a:gd name="connsiteY42" fmla="*/ 267367 h 375475"/>
                <a:gd name="connsiteX43" fmla="*/ 571113 w 585796"/>
                <a:gd name="connsiteY43" fmla="*/ 267367 h 375475"/>
                <a:gd name="connsiteX44" fmla="*/ 550634 w 585796"/>
                <a:gd name="connsiteY44" fmla="*/ 248507 h 375475"/>
                <a:gd name="connsiteX45" fmla="*/ 381375 w 585796"/>
                <a:gd name="connsiteY45" fmla="*/ 281178 h 375475"/>
                <a:gd name="connsiteX46" fmla="*/ 469957 w 585796"/>
                <a:gd name="connsiteY46" fmla="*/ 312991 h 375475"/>
                <a:gd name="connsiteX47" fmla="*/ 522059 w 585796"/>
                <a:gd name="connsiteY47" fmla="*/ 256794 h 375475"/>
                <a:gd name="connsiteX48" fmla="*/ 460527 w 585796"/>
                <a:gd name="connsiteY48" fmla="*/ 217932 h 375475"/>
                <a:gd name="connsiteX49" fmla="*/ 437667 w 585796"/>
                <a:gd name="connsiteY49" fmla="*/ 197739 h 375475"/>
                <a:gd name="connsiteX50" fmla="*/ 412045 w 585796"/>
                <a:gd name="connsiteY50" fmla="*/ 176498 h 375475"/>
                <a:gd name="connsiteX51" fmla="*/ 352419 w 585796"/>
                <a:gd name="connsiteY51" fmla="*/ 164782 h 375475"/>
                <a:gd name="connsiteX52" fmla="*/ 305460 w 585796"/>
                <a:gd name="connsiteY52" fmla="*/ 172212 h 375475"/>
                <a:gd name="connsiteX53" fmla="*/ 275266 w 585796"/>
                <a:gd name="connsiteY53" fmla="*/ 179356 h 375475"/>
                <a:gd name="connsiteX54" fmla="*/ 218783 w 585796"/>
                <a:gd name="connsiteY54" fmla="*/ 183356 h 375475"/>
                <a:gd name="connsiteX55" fmla="*/ 166300 w 585796"/>
                <a:gd name="connsiteY55" fmla="*/ 187071 h 375475"/>
                <a:gd name="connsiteX56" fmla="*/ 162014 w 585796"/>
                <a:gd name="connsiteY56" fmla="*/ 188214 h 375475"/>
                <a:gd name="connsiteX57" fmla="*/ 161538 w 585796"/>
                <a:gd name="connsiteY57" fmla="*/ 188404 h 375475"/>
                <a:gd name="connsiteX58" fmla="*/ 159537 w 585796"/>
                <a:gd name="connsiteY58" fmla="*/ 189071 h 375475"/>
                <a:gd name="connsiteX59" fmla="*/ 137630 w 585796"/>
                <a:gd name="connsiteY59" fmla="*/ 200311 h 375475"/>
                <a:gd name="connsiteX60" fmla="*/ 137154 w 585796"/>
                <a:gd name="connsiteY60" fmla="*/ 200787 h 375475"/>
                <a:gd name="connsiteX61" fmla="*/ 136963 w 585796"/>
                <a:gd name="connsiteY61" fmla="*/ 200977 h 375475"/>
                <a:gd name="connsiteX62" fmla="*/ 136677 w 585796"/>
                <a:gd name="connsiteY62" fmla="*/ 201263 h 375475"/>
                <a:gd name="connsiteX63" fmla="*/ 136677 w 585796"/>
                <a:gd name="connsiteY63" fmla="*/ 201263 h 375475"/>
                <a:gd name="connsiteX64" fmla="*/ 136677 w 585796"/>
                <a:gd name="connsiteY64" fmla="*/ 201263 h 375475"/>
                <a:gd name="connsiteX65" fmla="*/ 136582 w 585796"/>
                <a:gd name="connsiteY65" fmla="*/ 201358 h 375475"/>
                <a:gd name="connsiteX66" fmla="*/ 136011 w 585796"/>
                <a:gd name="connsiteY66" fmla="*/ 202025 h 375475"/>
                <a:gd name="connsiteX67" fmla="*/ 135058 w 585796"/>
                <a:gd name="connsiteY67" fmla="*/ 208598 h 375475"/>
                <a:gd name="connsiteX68" fmla="*/ 145631 w 585796"/>
                <a:gd name="connsiteY68" fmla="*/ 214312 h 375475"/>
                <a:gd name="connsiteX69" fmla="*/ 150489 w 585796"/>
                <a:gd name="connsiteY69" fmla="*/ 214312 h 375475"/>
                <a:gd name="connsiteX70" fmla="*/ 278695 w 585796"/>
                <a:gd name="connsiteY70" fmla="*/ 213550 h 375475"/>
                <a:gd name="connsiteX71" fmla="*/ 314985 w 585796"/>
                <a:gd name="connsiteY71" fmla="*/ 221837 h 375475"/>
                <a:gd name="connsiteX72" fmla="*/ 317081 w 585796"/>
                <a:gd name="connsiteY72" fmla="*/ 230410 h 375475"/>
                <a:gd name="connsiteX73" fmla="*/ 308413 w 585796"/>
                <a:gd name="connsiteY73" fmla="*/ 235553 h 375475"/>
                <a:gd name="connsiteX74" fmla="*/ 303270 w 585796"/>
                <a:gd name="connsiteY74" fmla="*/ 230410 h 375475"/>
                <a:gd name="connsiteX75" fmla="*/ 278981 w 585796"/>
                <a:gd name="connsiteY75" fmla="*/ 227838 h 375475"/>
                <a:gd name="connsiteX76" fmla="*/ 150489 w 585796"/>
                <a:gd name="connsiteY76" fmla="*/ 228600 h 375475"/>
                <a:gd name="connsiteX77" fmla="*/ 145631 w 585796"/>
                <a:gd name="connsiteY77" fmla="*/ 228600 h 375475"/>
                <a:gd name="connsiteX78" fmla="*/ 122390 w 585796"/>
                <a:gd name="connsiteY78" fmla="*/ 215170 h 375475"/>
                <a:gd name="connsiteX79" fmla="*/ 122676 w 585796"/>
                <a:gd name="connsiteY79" fmla="*/ 196501 h 375475"/>
                <a:gd name="connsiteX80" fmla="*/ 76003 w 585796"/>
                <a:gd name="connsiteY80" fmla="*/ 151257 h 375475"/>
                <a:gd name="connsiteX81" fmla="*/ 71145 w 585796"/>
                <a:gd name="connsiteY81" fmla="*/ 147066 h 375475"/>
                <a:gd name="connsiteX82" fmla="*/ 48666 w 585796"/>
                <a:gd name="connsiteY82" fmla="*/ 129731 h 375475"/>
                <a:gd name="connsiteX83" fmla="*/ 48000 w 585796"/>
                <a:gd name="connsiteY83" fmla="*/ 129254 h 375475"/>
                <a:gd name="connsiteX84" fmla="*/ 41618 w 585796"/>
                <a:gd name="connsiteY84" fmla="*/ 126111 h 375475"/>
                <a:gd name="connsiteX85" fmla="*/ 13995 w 585796"/>
                <a:gd name="connsiteY85" fmla="*/ 126682 h 375475"/>
                <a:gd name="connsiteX86" fmla="*/ 18377 w 585796"/>
                <a:gd name="connsiteY86" fmla="*/ 131445 h 375475"/>
                <a:gd name="connsiteX87" fmla="*/ 20853 w 585796"/>
                <a:gd name="connsiteY87" fmla="*/ 134017 h 375475"/>
                <a:gd name="connsiteX88" fmla="*/ 118675 w 585796"/>
                <a:gd name="connsiteY88" fmla="*/ 232315 h 375475"/>
                <a:gd name="connsiteX89" fmla="*/ 230880 w 585796"/>
                <a:gd name="connsiteY89" fmla="*/ 286322 h 375475"/>
                <a:gd name="connsiteX90" fmla="*/ 284315 w 585796"/>
                <a:gd name="connsiteY90" fmla="*/ 284416 h 375475"/>
                <a:gd name="connsiteX91" fmla="*/ 379184 w 585796"/>
                <a:gd name="connsiteY91" fmla="*/ 281178 h 375475"/>
                <a:gd name="connsiteX92" fmla="*/ 381375 w 585796"/>
                <a:gd name="connsiteY92" fmla="*/ 281178 h 375475"/>
                <a:gd name="connsiteX93" fmla="*/ 303460 w 585796"/>
                <a:gd name="connsiteY93" fmla="*/ 226981 h 375475"/>
                <a:gd name="connsiteX94" fmla="*/ 303460 w 585796"/>
                <a:gd name="connsiteY94" fmla="*/ 226981 h 375475"/>
                <a:gd name="connsiteX95" fmla="*/ 303460 w 585796"/>
                <a:gd name="connsiteY95" fmla="*/ 226981 h 375475"/>
                <a:gd name="connsiteX96" fmla="*/ 303460 w 585796"/>
                <a:gd name="connsiteY96" fmla="*/ 226886 h 375475"/>
                <a:gd name="connsiteX97" fmla="*/ 303460 w 585796"/>
                <a:gd name="connsiteY97" fmla="*/ 226886 h 375475"/>
                <a:gd name="connsiteX98" fmla="*/ 303460 w 585796"/>
                <a:gd name="connsiteY98" fmla="*/ 226886 h 375475"/>
                <a:gd name="connsiteX99" fmla="*/ 130486 w 585796"/>
                <a:gd name="connsiteY99" fmla="*/ 183928 h 375475"/>
                <a:gd name="connsiteX100" fmla="*/ 132677 w 585796"/>
                <a:gd name="connsiteY100" fmla="*/ 186214 h 375475"/>
                <a:gd name="connsiteX101" fmla="*/ 146393 w 585796"/>
                <a:gd name="connsiteY101" fmla="*/ 178879 h 375475"/>
                <a:gd name="connsiteX102" fmla="*/ 79242 w 585796"/>
                <a:gd name="connsiteY102" fmla="*/ 126397 h 375475"/>
                <a:gd name="connsiteX103" fmla="*/ 66954 w 585796"/>
                <a:gd name="connsiteY103" fmla="*/ 124968 h 375475"/>
                <a:gd name="connsiteX104" fmla="*/ 80385 w 585796"/>
                <a:gd name="connsiteY104" fmla="*/ 136207 h 375475"/>
                <a:gd name="connsiteX105" fmla="*/ 85242 w 585796"/>
                <a:gd name="connsiteY105" fmla="*/ 140398 h 375475"/>
                <a:gd name="connsiteX106" fmla="*/ 85242 w 585796"/>
                <a:gd name="connsiteY106" fmla="*/ 140398 h 375475"/>
                <a:gd name="connsiteX107" fmla="*/ 93624 w 585796"/>
                <a:gd name="connsiteY107" fmla="*/ 147733 h 375475"/>
                <a:gd name="connsiteX108" fmla="*/ 93624 w 585796"/>
                <a:gd name="connsiteY108" fmla="*/ 147733 h 375475"/>
                <a:gd name="connsiteX109" fmla="*/ 93624 w 585796"/>
                <a:gd name="connsiteY109" fmla="*/ 147733 h 375475"/>
                <a:gd name="connsiteX110" fmla="*/ 93624 w 585796"/>
                <a:gd name="connsiteY110" fmla="*/ 147733 h 375475"/>
                <a:gd name="connsiteX111" fmla="*/ 130200 w 585796"/>
                <a:gd name="connsiteY111" fmla="*/ 183642 h 375475"/>
                <a:gd name="connsiteX112" fmla="*/ 130486 w 585796"/>
                <a:gd name="connsiteY112" fmla="*/ 183928 h 375475"/>
                <a:gd name="connsiteX113" fmla="*/ 217164 w 585796"/>
                <a:gd name="connsiteY113" fmla="*/ 138303 h 375475"/>
                <a:gd name="connsiteX114" fmla="*/ 148012 w 585796"/>
                <a:gd name="connsiteY114" fmla="*/ 69152 h 375475"/>
                <a:gd name="connsiteX115" fmla="*/ 217164 w 585796"/>
                <a:gd name="connsiteY115" fmla="*/ 0 h 375475"/>
                <a:gd name="connsiteX116" fmla="*/ 217164 w 585796"/>
                <a:gd name="connsiteY116" fmla="*/ 0 h 375475"/>
                <a:gd name="connsiteX117" fmla="*/ 266027 w 585796"/>
                <a:gd name="connsiteY117" fmla="*/ 20288 h 375475"/>
                <a:gd name="connsiteX118" fmla="*/ 286315 w 585796"/>
                <a:gd name="connsiteY118" fmla="*/ 69247 h 375475"/>
                <a:gd name="connsiteX119" fmla="*/ 217164 w 585796"/>
                <a:gd name="connsiteY119" fmla="*/ 138303 h 375475"/>
                <a:gd name="connsiteX120" fmla="*/ 217164 w 585796"/>
                <a:gd name="connsiteY120" fmla="*/ 14288 h 375475"/>
                <a:gd name="connsiteX121" fmla="*/ 217164 w 585796"/>
                <a:gd name="connsiteY121" fmla="*/ 14288 h 375475"/>
                <a:gd name="connsiteX122" fmla="*/ 162300 w 585796"/>
                <a:gd name="connsiteY122" fmla="*/ 69152 h 375475"/>
                <a:gd name="connsiteX123" fmla="*/ 217164 w 585796"/>
                <a:gd name="connsiteY123" fmla="*/ 124015 h 375475"/>
                <a:gd name="connsiteX124" fmla="*/ 272028 w 585796"/>
                <a:gd name="connsiteY124" fmla="*/ 69152 h 375475"/>
                <a:gd name="connsiteX125" fmla="*/ 255930 w 585796"/>
                <a:gd name="connsiteY125" fmla="*/ 30290 h 375475"/>
                <a:gd name="connsiteX126" fmla="*/ 217164 w 585796"/>
                <a:gd name="connsiteY126" fmla="*/ 14288 h 37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85796" h="375475">
                  <a:moveTo>
                    <a:pt x="485102" y="375475"/>
                  </a:moveTo>
                  <a:cubicBezTo>
                    <a:pt x="481197" y="375475"/>
                    <a:pt x="477577" y="374047"/>
                    <a:pt x="474720" y="371380"/>
                  </a:cubicBezTo>
                  <a:lnTo>
                    <a:pt x="454241" y="352425"/>
                  </a:lnTo>
                  <a:cubicBezTo>
                    <a:pt x="451288" y="349663"/>
                    <a:pt x="449478" y="345853"/>
                    <a:pt x="449383" y="341757"/>
                  </a:cubicBezTo>
                  <a:cubicBezTo>
                    <a:pt x="449193" y="337661"/>
                    <a:pt x="450717" y="333756"/>
                    <a:pt x="453479" y="330708"/>
                  </a:cubicBezTo>
                  <a:lnTo>
                    <a:pt x="460242" y="323469"/>
                  </a:lnTo>
                  <a:cubicBezTo>
                    <a:pt x="445002" y="311182"/>
                    <a:pt x="417665" y="294799"/>
                    <a:pt x="379565" y="295465"/>
                  </a:cubicBezTo>
                  <a:cubicBezTo>
                    <a:pt x="342703" y="296037"/>
                    <a:pt x="310794" y="297466"/>
                    <a:pt x="285172" y="298704"/>
                  </a:cubicBezTo>
                  <a:cubicBezTo>
                    <a:pt x="263931" y="299752"/>
                    <a:pt x="245548" y="300609"/>
                    <a:pt x="231070" y="300609"/>
                  </a:cubicBezTo>
                  <a:cubicBezTo>
                    <a:pt x="179540" y="300609"/>
                    <a:pt x="136963" y="267653"/>
                    <a:pt x="109341" y="242887"/>
                  </a:cubicBezTo>
                  <a:cubicBezTo>
                    <a:pt x="78003" y="214789"/>
                    <a:pt x="46666" y="183261"/>
                    <a:pt x="10566" y="143637"/>
                  </a:cubicBezTo>
                  <a:cubicBezTo>
                    <a:pt x="9995" y="142970"/>
                    <a:pt x="9233" y="142303"/>
                    <a:pt x="8566" y="141541"/>
                  </a:cubicBezTo>
                  <a:cubicBezTo>
                    <a:pt x="4566" y="137541"/>
                    <a:pt x="-2959" y="130016"/>
                    <a:pt x="1232" y="120682"/>
                  </a:cubicBezTo>
                  <a:cubicBezTo>
                    <a:pt x="8471" y="104965"/>
                    <a:pt x="37046" y="108680"/>
                    <a:pt x="47238" y="112776"/>
                  </a:cubicBezTo>
                  <a:cubicBezTo>
                    <a:pt x="48857" y="113443"/>
                    <a:pt x="50381" y="114110"/>
                    <a:pt x="51905" y="114967"/>
                  </a:cubicBezTo>
                  <a:cubicBezTo>
                    <a:pt x="57334" y="111633"/>
                    <a:pt x="67240" y="108299"/>
                    <a:pt x="83052" y="112490"/>
                  </a:cubicBezTo>
                  <a:cubicBezTo>
                    <a:pt x="103721" y="118015"/>
                    <a:pt x="149441" y="161544"/>
                    <a:pt x="161728" y="173545"/>
                  </a:cubicBezTo>
                  <a:cubicBezTo>
                    <a:pt x="162395" y="173355"/>
                    <a:pt x="163062" y="173260"/>
                    <a:pt x="163538" y="173069"/>
                  </a:cubicBezTo>
                  <a:cubicBezTo>
                    <a:pt x="182112" y="169164"/>
                    <a:pt x="200781" y="169069"/>
                    <a:pt x="218878" y="169069"/>
                  </a:cubicBezTo>
                  <a:cubicBezTo>
                    <a:pt x="236404" y="168973"/>
                    <a:pt x="254597" y="168973"/>
                    <a:pt x="272599" y="165354"/>
                  </a:cubicBezTo>
                  <a:cubicBezTo>
                    <a:pt x="284220" y="163068"/>
                    <a:pt x="293649" y="160591"/>
                    <a:pt x="302031" y="158401"/>
                  </a:cubicBezTo>
                  <a:cubicBezTo>
                    <a:pt x="318891" y="154019"/>
                    <a:pt x="332226" y="150495"/>
                    <a:pt x="352514" y="150495"/>
                  </a:cubicBezTo>
                  <a:cubicBezTo>
                    <a:pt x="384423" y="150400"/>
                    <a:pt x="401187" y="152400"/>
                    <a:pt x="419951" y="164497"/>
                  </a:cubicBezTo>
                  <a:cubicBezTo>
                    <a:pt x="429857" y="170878"/>
                    <a:pt x="438429" y="178879"/>
                    <a:pt x="447478" y="187261"/>
                  </a:cubicBezTo>
                  <a:cubicBezTo>
                    <a:pt x="454241" y="193548"/>
                    <a:pt x="461194" y="199930"/>
                    <a:pt x="469576" y="206788"/>
                  </a:cubicBezTo>
                  <a:cubicBezTo>
                    <a:pt x="477196" y="212884"/>
                    <a:pt x="498723" y="226504"/>
                    <a:pt x="532060" y="246031"/>
                  </a:cubicBezTo>
                  <a:lnTo>
                    <a:pt x="538823" y="238792"/>
                  </a:lnTo>
                  <a:cubicBezTo>
                    <a:pt x="541585" y="235744"/>
                    <a:pt x="545395" y="234029"/>
                    <a:pt x="549491" y="233934"/>
                  </a:cubicBezTo>
                  <a:cubicBezTo>
                    <a:pt x="553682" y="233839"/>
                    <a:pt x="557492" y="235268"/>
                    <a:pt x="560445" y="238030"/>
                  </a:cubicBezTo>
                  <a:lnTo>
                    <a:pt x="580923" y="256985"/>
                  </a:lnTo>
                  <a:cubicBezTo>
                    <a:pt x="583876" y="259747"/>
                    <a:pt x="585686" y="263557"/>
                    <a:pt x="585781" y="267653"/>
                  </a:cubicBezTo>
                  <a:cubicBezTo>
                    <a:pt x="585972" y="271748"/>
                    <a:pt x="584448" y="275653"/>
                    <a:pt x="581685" y="278606"/>
                  </a:cubicBezTo>
                  <a:lnTo>
                    <a:pt x="496437" y="370523"/>
                  </a:lnTo>
                  <a:cubicBezTo>
                    <a:pt x="493674" y="373570"/>
                    <a:pt x="489864" y="375285"/>
                    <a:pt x="485769" y="375380"/>
                  </a:cubicBezTo>
                  <a:cubicBezTo>
                    <a:pt x="485483" y="375475"/>
                    <a:pt x="485292" y="375475"/>
                    <a:pt x="485102" y="375475"/>
                  </a:cubicBezTo>
                  <a:close/>
                  <a:moveTo>
                    <a:pt x="550634" y="248507"/>
                  </a:moveTo>
                  <a:lnTo>
                    <a:pt x="549205" y="248507"/>
                  </a:lnTo>
                  <a:lnTo>
                    <a:pt x="463956" y="340423"/>
                  </a:lnTo>
                  <a:cubicBezTo>
                    <a:pt x="463956" y="340423"/>
                    <a:pt x="464052" y="341852"/>
                    <a:pt x="464052" y="341852"/>
                  </a:cubicBezTo>
                  <a:lnTo>
                    <a:pt x="484530" y="360807"/>
                  </a:lnTo>
                  <a:cubicBezTo>
                    <a:pt x="484530" y="360807"/>
                    <a:pt x="485959" y="360712"/>
                    <a:pt x="485959" y="360712"/>
                  </a:cubicBezTo>
                  <a:lnTo>
                    <a:pt x="571208" y="268795"/>
                  </a:lnTo>
                  <a:cubicBezTo>
                    <a:pt x="571494" y="268415"/>
                    <a:pt x="571494" y="267653"/>
                    <a:pt x="571113" y="267367"/>
                  </a:cubicBezTo>
                  <a:cubicBezTo>
                    <a:pt x="571113" y="267367"/>
                    <a:pt x="571113" y="267367"/>
                    <a:pt x="571113" y="267367"/>
                  </a:cubicBezTo>
                  <a:lnTo>
                    <a:pt x="550634" y="248507"/>
                  </a:lnTo>
                  <a:close/>
                  <a:moveTo>
                    <a:pt x="381375" y="281178"/>
                  </a:moveTo>
                  <a:cubicBezTo>
                    <a:pt x="423285" y="281178"/>
                    <a:pt x="453479" y="299466"/>
                    <a:pt x="469957" y="312991"/>
                  </a:cubicBezTo>
                  <a:lnTo>
                    <a:pt x="522059" y="256794"/>
                  </a:lnTo>
                  <a:cubicBezTo>
                    <a:pt x="489293" y="237458"/>
                    <a:pt x="468624" y="224409"/>
                    <a:pt x="460527" y="217932"/>
                  </a:cubicBezTo>
                  <a:cubicBezTo>
                    <a:pt x="451669" y="210788"/>
                    <a:pt x="444240" y="203835"/>
                    <a:pt x="437667" y="197739"/>
                  </a:cubicBezTo>
                  <a:cubicBezTo>
                    <a:pt x="428714" y="189452"/>
                    <a:pt x="420999" y="182213"/>
                    <a:pt x="412045" y="176498"/>
                  </a:cubicBezTo>
                  <a:cubicBezTo>
                    <a:pt x="397662" y="167164"/>
                    <a:pt x="385756" y="164782"/>
                    <a:pt x="352419" y="164782"/>
                  </a:cubicBezTo>
                  <a:cubicBezTo>
                    <a:pt x="333845" y="164782"/>
                    <a:pt x="321367" y="168116"/>
                    <a:pt x="305460" y="172212"/>
                  </a:cubicBezTo>
                  <a:cubicBezTo>
                    <a:pt x="296888" y="174403"/>
                    <a:pt x="287268" y="176974"/>
                    <a:pt x="275266" y="179356"/>
                  </a:cubicBezTo>
                  <a:cubicBezTo>
                    <a:pt x="255930" y="183261"/>
                    <a:pt x="237071" y="183261"/>
                    <a:pt x="218783" y="183356"/>
                  </a:cubicBezTo>
                  <a:cubicBezTo>
                    <a:pt x="200590" y="183452"/>
                    <a:pt x="183445" y="183452"/>
                    <a:pt x="166300" y="187071"/>
                  </a:cubicBezTo>
                  <a:cubicBezTo>
                    <a:pt x="164967" y="187357"/>
                    <a:pt x="163538" y="187738"/>
                    <a:pt x="162014" y="188214"/>
                  </a:cubicBezTo>
                  <a:cubicBezTo>
                    <a:pt x="161823" y="188309"/>
                    <a:pt x="161728" y="188309"/>
                    <a:pt x="161538" y="188404"/>
                  </a:cubicBezTo>
                  <a:cubicBezTo>
                    <a:pt x="160871" y="188595"/>
                    <a:pt x="160204" y="188786"/>
                    <a:pt x="159537" y="189071"/>
                  </a:cubicBezTo>
                  <a:cubicBezTo>
                    <a:pt x="151441" y="191833"/>
                    <a:pt x="141916" y="196596"/>
                    <a:pt x="137630" y="200311"/>
                  </a:cubicBezTo>
                  <a:cubicBezTo>
                    <a:pt x="137439" y="200501"/>
                    <a:pt x="137344" y="200597"/>
                    <a:pt x="137154" y="200787"/>
                  </a:cubicBezTo>
                  <a:cubicBezTo>
                    <a:pt x="137058" y="200882"/>
                    <a:pt x="137058" y="200882"/>
                    <a:pt x="136963" y="200977"/>
                  </a:cubicBezTo>
                  <a:cubicBezTo>
                    <a:pt x="136868" y="201073"/>
                    <a:pt x="136773" y="201168"/>
                    <a:pt x="136677" y="201263"/>
                  </a:cubicBezTo>
                  <a:cubicBezTo>
                    <a:pt x="136677" y="201263"/>
                    <a:pt x="136677" y="201263"/>
                    <a:pt x="136677" y="201263"/>
                  </a:cubicBezTo>
                  <a:cubicBezTo>
                    <a:pt x="136677" y="201263"/>
                    <a:pt x="136677" y="201263"/>
                    <a:pt x="136677" y="201263"/>
                  </a:cubicBezTo>
                  <a:cubicBezTo>
                    <a:pt x="136677" y="201263"/>
                    <a:pt x="136582" y="201358"/>
                    <a:pt x="136582" y="201358"/>
                  </a:cubicBezTo>
                  <a:cubicBezTo>
                    <a:pt x="136392" y="201644"/>
                    <a:pt x="136201" y="201835"/>
                    <a:pt x="136011" y="202025"/>
                  </a:cubicBezTo>
                  <a:cubicBezTo>
                    <a:pt x="133725" y="205169"/>
                    <a:pt x="134391" y="207359"/>
                    <a:pt x="135058" y="208598"/>
                  </a:cubicBezTo>
                  <a:cubicBezTo>
                    <a:pt x="136773" y="211836"/>
                    <a:pt x="141249" y="214312"/>
                    <a:pt x="145631" y="214312"/>
                  </a:cubicBezTo>
                  <a:lnTo>
                    <a:pt x="150489" y="214312"/>
                  </a:lnTo>
                  <a:cubicBezTo>
                    <a:pt x="151441" y="214312"/>
                    <a:pt x="245548" y="214312"/>
                    <a:pt x="278695" y="213550"/>
                  </a:cubicBezTo>
                  <a:cubicBezTo>
                    <a:pt x="298698" y="213169"/>
                    <a:pt x="310223" y="215741"/>
                    <a:pt x="314985" y="221837"/>
                  </a:cubicBezTo>
                  <a:cubicBezTo>
                    <a:pt x="318033" y="225647"/>
                    <a:pt x="317367" y="229362"/>
                    <a:pt x="317081" y="230410"/>
                  </a:cubicBezTo>
                  <a:cubicBezTo>
                    <a:pt x="316128" y="234220"/>
                    <a:pt x="312223" y="236506"/>
                    <a:pt x="308413" y="235553"/>
                  </a:cubicBezTo>
                  <a:cubicBezTo>
                    <a:pt x="305841" y="234886"/>
                    <a:pt x="303936" y="232886"/>
                    <a:pt x="303270" y="230410"/>
                  </a:cubicBezTo>
                  <a:cubicBezTo>
                    <a:pt x="301460" y="229457"/>
                    <a:pt x="295554" y="227457"/>
                    <a:pt x="278981" y="227838"/>
                  </a:cubicBezTo>
                  <a:cubicBezTo>
                    <a:pt x="245739" y="228600"/>
                    <a:pt x="151441" y="228600"/>
                    <a:pt x="150489" y="228600"/>
                  </a:cubicBezTo>
                  <a:lnTo>
                    <a:pt x="145631" y="228600"/>
                  </a:lnTo>
                  <a:cubicBezTo>
                    <a:pt x="135820" y="228600"/>
                    <a:pt x="126486" y="223266"/>
                    <a:pt x="122390" y="215170"/>
                  </a:cubicBezTo>
                  <a:cubicBezTo>
                    <a:pt x="119342" y="209264"/>
                    <a:pt x="119437" y="202597"/>
                    <a:pt x="122676" y="196501"/>
                  </a:cubicBezTo>
                  <a:cubicBezTo>
                    <a:pt x="103530" y="176498"/>
                    <a:pt x="87814" y="161353"/>
                    <a:pt x="76003" y="151257"/>
                  </a:cubicBezTo>
                  <a:lnTo>
                    <a:pt x="71145" y="147066"/>
                  </a:lnTo>
                  <a:cubicBezTo>
                    <a:pt x="63906" y="140779"/>
                    <a:pt x="56477" y="134302"/>
                    <a:pt x="48666" y="129731"/>
                  </a:cubicBezTo>
                  <a:cubicBezTo>
                    <a:pt x="48381" y="129540"/>
                    <a:pt x="48190" y="129445"/>
                    <a:pt x="48000" y="129254"/>
                  </a:cubicBezTo>
                  <a:cubicBezTo>
                    <a:pt x="45904" y="128016"/>
                    <a:pt x="43713" y="126968"/>
                    <a:pt x="41618" y="126111"/>
                  </a:cubicBezTo>
                  <a:cubicBezTo>
                    <a:pt x="33236" y="122682"/>
                    <a:pt x="15900" y="122491"/>
                    <a:pt x="13995" y="126682"/>
                  </a:cubicBezTo>
                  <a:cubicBezTo>
                    <a:pt x="14281" y="127349"/>
                    <a:pt x="16948" y="130016"/>
                    <a:pt x="18377" y="131445"/>
                  </a:cubicBezTo>
                  <a:cubicBezTo>
                    <a:pt x="19234" y="132302"/>
                    <a:pt x="20091" y="133160"/>
                    <a:pt x="20853" y="134017"/>
                  </a:cubicBezTo>
                  <a:cubicBezTo>
                    <a:pt x="56667" y="173260"/>
                    <a:pt x="87719" y="204502"/>
                    <a:pt x="118675" y="232315"/>
                  </a:cubicBezTo>
                  <a:cubicBezTo>
                    <a:pt x="144488" y="255556"/>
                    <a:pt x="184207" y="286322"/>
                    <a:pt x="230880" y="286322"/>
                  </a:cubicBezTo>
                  <a:cubicBezTo>
                    <a:pt x="245072" y="286322"/>
                    <a:pt x="263265" y="285464"/>
                    <a:pt x="284315" y="284416"/>
                  </a:cubicBezTo>
                  <a:cubicBezTo>
                    <a:pt x="310032" y="283178"/>
                    <a:pt x="342132" y="281654"/>
                    <a:pt x="379184" y="281178"/>
                  </a:cubicBezTo>
                  <a:cubicBezTo>
                    <a:pt x="379946" y="281178"/>
                    <a:pt x="380613" y="281178"/>
                    <a:pt x="381375" y="281178"/>
                  </a:cubicBezTo>
                  <a:close/>
                  <a:moveTo>
                    <a:pt x="303460" y="226981"/>
                  </a:moveTo>
                  <a:cubicBezTo>
                    <a:pt x="303460" y="226981"/>
                    <a:pt x="303460" y="226981"/>
                    <a:pt x="303460" y="226981"/>
                  </a:cubicBezTo>
                  <a:cubicBezTo>
                    <a:pt x="303460" y="226981"/>
                    <a:pt x="303460" y="226981"/>
                    <a:pt x="303460" y="226981"/>
                  </a:cubicBezTo>
                  <a:close/>
                  <a:moveTo>
                    <a:pt x="303460" y="226886"/>
                  </a:moveTo>
                  <a:cubicBezTo>
                    <a:pt x="303460" y="226886"/>
                    <a:pt x="303460" y="226886"/>
                    <a:pt x="303460" y="226886"/>
                  </a:cubicBezTo>
                  <a:cubicBezTo>
                    <a:pt x="303460" y="226886"/>
                    <a:pt x="303460" y="226886"/>
                    <a:pt x="303460" y="226886"/>
                  </a:cubicBezTo>
                  <a:close/>
                  <a:moveTo>
                    <a:pt x="130486" y="183928"/>
                  </a:moveTo>
                  <a:cubicBezTo>
                    <a:pt x="131248" y="184690"/>
                    <a:pt x="131915" y="185452"/>
                    <a:pt x="132677" y="186214"/>
                  </a:cubicBezTo>
                  <a:cubicBezTo>
                    <a:pt x="136677" y="183452"/>
                    <a:pt x="141630" y="180975"/>
                    <a:pt x="146393" y="178879"/>
                  </a:cubicBezTo>
                  <a:cubicBezTo>
                    <a:pt x="126105" y="159448"/>
                    <a:pt x="92481" y="130016"/>
                    <a:pt x="79242" y="126397"/>
                  </a:cubicBezTo>
                  <a:cubicBezTo>
                    <a:pt x="74098" y="125063"/>
                    <a:pt x="70098" y="124682"/>
                    <a:pt x="66954" y="124968"/>
                  </a:cubicBezTo>
                  <a:cubicBezTo>
                    <a:pt x="71717" y="128587"/>
                    <a:pt x="76194" y="132493"/>
                    <a:pt x="80385" y="136207"/>
                  </a:cubicBezTo>
                  <a:lnTo>
                    <a:pt x="85242" y="140398"/>
                  </a:lnTo>
                  <a:lnTo>
                    <a:pt x="85242" y="140398"/>
                  </a:lnTo>
                  <a:cubicBezTo>
                    <a:pt x="87814" y="142589"/>
                    <a:pt x="90672" y="145066"/>
                    <a:pt x="93624" y="147733"/>
                  </a:cubicBezTo>
                  <a:cubicBezTo>
                    <a:pt x="93624" y="147733"/>
                    <a:pt x="93624" y="147733"/>
                    <a:pt x="93624" y="147733"/>
                  </a:cubicBezTo>
                  <a:cubicBezTo>
                    <a:pt x="93624" y="147733"/>
                    <a:pt x="93624" y="147733"/>
                    <a:pt x="93624" y="147733"/>
                  </a:cubicBezTo>
                  <a:cubicBezTo>
                    <a:pt x="93624" y="147733"/>
                    <a:pt x="93624" y="147733"/>
                    <a:pt x="93624" y="147733"/>
                  </a:cubicBezTo>
                  <a:cubicBezTo>
                    <a:pt x="103816" y="157067"/>
                    <a:pt x="116103" y="169069"/>
                    <a:pt x="130200" y="183642"/>
                  </a:cubicBezTo>
                  <a:cubicBezTo>
                    <a:pt x="130391" y="183832"/>
                    <a:pt x="130486" y="183832"/>
                    <a:pt x="130486" y="183928"/>
                  </a:cubicBezTo>
                  <a:close/>
                  <a:moveTo>
                    <a:pt x="217164" y="138303"/>
                  </a:moveTo>
                  <a:cubicBezTo>
                    <a:pt x="179064" y="138303"/>
                    <a:pt x="148012" y="107252"/>
                    <a:pt x="148012" y="69152"/>
                  </a:cubicBezTo>
                  <a:cubicBezTo>
                    <a:pt x="148012" y="31052"/>
                    <a:pt x="179064" y="0"/>
                    <a:pt x="217164" y="0"/>
                  </a:cubicBezTo>
                  <a:lnTo>
                    <a:pt x="217164" y="0"/>
                  </a:lnTo>
                  <a:cubicBezTo>
                    <a:pt x="235642" y="0"/>
                    <a:pt x="252978" y="7239"/>
                    <a:pt x="266027" y="20288"/>
                  </a:cubicBezTo>
                  <a:cubicBezTo>
                    <a:pt x="279076" y="33337"/>
                    <a:pt x="286315" y="50768"/>
                    <a:pt x="286315" y="69247"/>
                  </a:cubicBezTo>
                  <a:cubicBezTo>
                    <a:pt x="286410" y="107347"/>
                    <a:pt x="255359" y="138303"/>
                    <a:pt x="217164" y="138303"/>
                  </a:cubicBezTo>
                  <a:close/>
                  <a:moveTo>
                    <a:pt x="217164" y="14288"/>
                  </a:moveTo>
                  <a:cubicBezTo>
                    <a:pt x="217164" y="14288"/>
                    <a:pt x="217164" y="14288"/>
                    <a:pt x="217164" y="14288"/>
                  </a:cubicBezTo>
                  <a:cubicBezTo>
                    <a:pt x="186874" y="14288"/>
                    <a:pt x="162300" y="38862"/>
                    <a:pt x="162300" y="69152"/>
                  </a:cubicBezTo>
                  <a:cubicBezTo>
                    <a:pt x="162300" y="99441"/>
                    <a:pt x="186874" y="124015"/>
                    <a:pt x="217164" y="124015"/>
                  </a:cubicBezTo>
                  <a:cubicBezTo>
                    <a:pt x="247453" y="124015"/>
                    <a:pt x="272028" y="99346"/>
                    <a:pt x="272028" y="69152"/>
                  </a:cubicBezTo>
                  <a:cubicBezTo>
                    <a:pt x="272028" y="54483"/>
                    <a:pt x="266313" y="40672"/>
                    <a:pt x="255930" y="30290"/>
                  </a:cubicBezTo>
                  <a:cubicBezTo>
                    <a:pt x="245643" y="20002"/>
                    <a:pt x="231832" y="14288"/>
                    <a:pt x="217164" y="14288"/>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C84119E-EB68-4810-B6FF-1305AC1D19D8}"/>
                </a:ext>
              </a:extLst>
            </p:cNvPr>
            <p:cNvSpPr/>
            <p:nvPr/>
          </p:nvSpPr>
          <p:spPr>
            <a:xfrm>
              <a:off x="2527649" y="1183004"/>
              <a:ext cx="107442" cy="107442"/>
            </a:xfrm>
            <a:custGeom>
              <a:avLst/>
              <a:gdLst>
                <a:gd name="connsiteX0" fmla="*/ 53721 w 107442"/>
                <a:gd name="connsiteY0" fmla="*/ 107442 h 107442"/>
                <a:gd name="connsiteX1" fmla="*/ 0 w 107442"/>
                <a:gd name="connsiteY1" fmla="*/ 53721 h 107442"/>
                <a:gd name="connsiteX2" fmla="*/ 53721 w 107442"/>
                <a:gd name="connsiteY2" fmla="*/ 0 h 107442"/>
                <a:gd name="connsiteX3" fmla="*/ 107442 w 107442"/>
                <a:gd name="connsiteY3" fmla="*/ 53721 h 107442"/>
                <a:gd name="connsiteX4" fmla="*/ 53721 w 107442"/>
                <a:gd name="connsiteY4" fmla="*/ 107442 h 107442"/>
                <a:gd name="connsiteX5" fmla="*/ 53721 w 107442"/>
                <a:gd name="connsiteY5" fmla="*/ 14383 h 107442"/>
                <a:gd name="connsiteX6" fmla="*/ 14288 w 107442"/>
                <a:gd name="connsiteY6" fmla="*/ 53816 h 107442"/>
                <a:gd name="connsiteX7" fmla="*/ 53721 w 107442"/>
                <a:gd name="connsiteY7" fmla="*/ 93250 h 107442"/>
                <a:gd name="connsiteX8" fmla="*/ 93155 w 107442"/>
                <a:gd name="connsiteY8" fmla="*/ 53816 h 107442"/>
                <a:gd name="connsiteX9" fmla="*/ 53721 w 107442"/>
                <a:gd name="connsiteY9" fmla="*/ 14383 h 10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442" h="107442">
                  <a:moveTo>
                    <a:pt x="53721" y="107442"/>
                  </a:moveTo>
                  <a:cubicBezTo>
                    <a:pt x="24098" y="107442"/>
                    <a:pt x="0" y="83344"/>
                    <a:pt x="0" y="53721"/>
                  </a:cubicBezTo>
                  <a:cubicBezTo>
                    <a:pt x="0" y="24098"/>
                    <a:pt x="24098" y="0"/>
                    <a:pt x="53721" y="0"/>
                  </a:cubicBezTo>
                  <a:cubicBezTo>
                    <a:pt x="83344" y="0"/>
                    <a:pt x="107442" y="24098"/>
                    <a:pt x="107442" y="53721"/>
                  </a:cubicBezTo>
                  <a:cubicBezTo>
                    <a:pt x="107442" y="83344"/>
                    <a:pt x="83344" y="107442"/>
                    <a:pt x="53721" y="107442"/>
                  </a:cubicBezTo>
                  <a:close/>
                  <a:moveTo>
                    <a:pt x="53721" y="14383"/>
                  </a:moveTo>
                  <a:cubicBezTo>
                    <a:pt x="32004" y="14383"/>
                    <a:pt x="14288" y="32099"/>
                    <a:pt x="14288" y="53816"/>
                  </a:cubicBezTo>
                  <a:cubicBezTo>
                    <a:pt x="14288" y="75533"/>
                    <a:pt x="32004" y="93250"/>
                    <a:pt x="53721" y="93250"/>
                  </a:cubicBezTo>
                  <a:cubicBezTo>
                    <a:pt x="75438" y="93250"/>
                    <a:pt x="93155" y="75533"/>
                    <a:pt x="93155" y="53816"/>
                  </a:cubicBezTo>
                  <a:cubicBezTo>
                    <a:pt x="93155" y="32099"/>
                    <a:pt x="75438" y="14383"/>
                    <a:pt x="53721" y="14383"/>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16D9E13-4845-4DD1-B47E-BE2F15874F8A}"/>
                </a:ext>
              </a:extLst>
            </p:cNvPr>
            <p:cNvSpPr/>
            <p:nvPr/>
          </p:nvSpPr>
          <p:spPr>
            <a:xfrm>
              <a:off x="2372582" y="1149666"/>
              <a:ext cx="96392" cy="96393"/>
            </a:xfrm>
            <a:custGeom>
              <a:avLst/>
              <a:gdLst>
                <a:gd name="connsiteX0" fmla="*/ 48196 w 96392"/>
                <a:gd name="connsiteY0" fmla="*/ 96393 h 96393"/>
                <a:gd name="connsiteX1" fmla="*/ 0 w 96392"/>
                <a:gd name="connsiteY1" fmla="*/ 48197 h 96393"/>
                <a:gd name="connsiteX2" fmla="*/ 48196 w 96392"/>
                <a:gd name="connsiteY2" fmla="*/ 0 h 96393"/>
                <a:gd name="connsiteX3" fmla="*/ 96393 w 96392"/>
                <a:gd name="connsiteY3" fmla="*/ 48197 h 96393"/>
                <a:gd name="connsiteX4" fmla="*/ 48196 w 96392"/>
                <a:gd name="connsiteY4" fmla="*/ 96393 h 96393"/>
                <a:gd name="connsiteX5" fmla="*/ 48196 w 96392"/>
                <a:gd name="connsiteY5" fmla="*/ 14288 h 96393"/>
                <a:gd name="connsiteX6" fmla="*/ 14288 w 96392"/>
                <a:gd name="connsiteY6" fmla="*/ 48197 h 96393"/>
                <a:gd name="connsiteX7" fmla="*/ 48196 w 96392"/>
                <a:gd name="connsiteY7" fmla="*/ 82106 h 96393"/>
                <a:gd name="connsiteX8" fmla="*/ 82105 w 96392"/>
                <a:gd name="connsiteY8" fmla="*/ 48197 h 96393"/>
                <a:gd name="connsiteX9" fmla="*/ 48196 w 96392"/>
                <a:gd name="connsiteY9" fmla="*/ 14288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92" h="96393">
                  <a:moveTo>
                    <a:pt x="48196" y="96393"/>
                  </a:moveTo>
                  <a:cubicBezTo>
                    <a:pt x="21622" y="96393"/>
                    <a:pt x="0" y="74771"/>
                    <a:pt x="0" y="48197"/>
                  </a:cubicBezTo>
                  <a:cubicBezTo>
                    <a:pt x="0" y="21622"/>
                    <a:pt x="21622" y="0"/>
                    <a:pt x="48196" y="0"/>
                  </a:cubicBezTo>
                  <a:cubicBezTo>
                    <a:pt x="74771" y="0"/>
                    <a:pt x="96393" y="21622"/>
                    <a:pt x="96393" y="48197"/>
                  </a:cubicBezTo>
                  <a:cubicBezTo>
                    <a:pt x="96393" y="74771"/>
                    <a:pt x="74771" y="96393"/>
                    <a:pt x="48196" y="96393"/>
                  </a:cubicBezTo>
                  <a:close/>
                  <a:moveTo>
                    <a:pt x="48196" y="14288"/>
                  </a:moveTo>
                  <a:cubicBezTo>
                    <a:pt x="29527" y="14288"/>
                    <a:pt x="14288" y="29528"/>
                    <a:pt x="14288" y="48197"/>
                  </a:cubicBezTo>
                  <a:cubicBezTo>
                    <a:pt x="14288" y="66866"/>
                    <a:pt x="29527" y="82106"/>
                    <a:pt x="48196" y="82106"/>
                  </a:cubicBezTo>
                  <a:cubicBezTo>
                    <a:pt x="66865" y="82106"/>
                    <a:pt x="82105" y="66866"/>
                    <a:pt x="82105" y="48197"/>
                  </a:cubicBezTo>
                  <a:cubicBezTo>
                    <a:pt x="82105" y="29528"/>
                    <a:pt x="66865" y="14288"/>
                    <a:pt x="48196" y="14288"/>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7F14A1-8623-40AA-8A93-90155C258284}"/>
                </a:ext>
              </a:extLst>
            </p:cNvPr>
            <p:cNvSpPr/>
            <p:nvPr/>
          </p:nvSpPr>
          <p:spPr>
            <a:xfrm>
              <a:off x="2493930" y="1322641"/>
              <a:ext cx="37814" cy="75533"/>
            </a:xfrm>
            <a:custGeom>
              <a:avLst/>
              <a:gdLst>
                <a:gd name="connsiteX0" fmla="*/ 15526 w 37814"/>
                <a:gd name="connsiteY0" fmla="*/ 66770 h 75533"/>
                <a:gd name="connsiteX1" fmla="*/ 0 w 37814"/>
                <a:gd name="connsiteY1" fmla="*/ 60103 h 75533"/>
                <a:gd name="connsiteX2" fmla="*/ 5620 w 37814"/>
                <a:gd name="connsiteY2" fmla="*/ 51340 h 75533"/>
                <a:gd name="connsiteX3" fmla="*/ 18288 w 37814"/>
                <a:gd name="connsiteY3" fmla="*/ 56483 h 75533"/>
                <a:gd name="connsiteX4" fmla="*/ 25432 w 37814"/>
                <a:gd name="connsiteY4" fmla="*/ 50387 h 75533"/>
                <a:gd name="connsiteX5" fmla="*/ 2095 w 37814"/>
                <a:gd name="connsiteY5" fmla="*/ 25527 h 75533"/>
                <a:gd name="connsiteX6" fmla="*/ 15526 w 37814"/>
                <a:gd name="connsiteY6" fmla="*/ 9144 h 75533"/>
                <a:gd name="connsiteX7" fmla="*/ 15526 w 37814"/>
                <a:gd name="connsiteY7" fmla="*/ 0 h 75533"/>
                <a:gd name="connsiteX8" fmla="*/ 24098 w 37814"/>
                <a:gd name="connsiteY8" fmla="*/ 0 h 75533"/>
                <a:gd name="connsiteX9" fmla="*/ 24098 w 37814"/>
                <a:gd name="connsiteY9" fmla="*/ 8954 h 75533"/>
                <a:gd name="connsiteX10" fmla="*/ 37243 w 37814"/>
                <a:gd name="connsiteY10" fmla="*/ 16192 h 75533"/>
                <a:gd name="connsiteX11" fmla="*/ 30670 w 37814"/>
                <a:gd name="connsiteY11" fmla="*/ 23622 h 75533"/>
                <a:gd name="connsiteX12" fmla="*/ 21050 w 37814"/>
                <a:gd name="connsiteY12" fmla="*/ 19241 h 75533"/>
                <a:gd name="connsiteX13" fmla="*/ 14478 w 37814"/>
                <a:gd name="connsiteY13" fmla="*/ 24860 h 75533"/>
                <a:gd name="connsiteX14" fmla="*/ 37814 w 37814"/>
                <a:gd name="connsiteY14" fmla="*/ 49435 h 75533"/>
                <a:gd name="connsiteX15" fmla="*/ 24003 w 37814"/>
                <a:gd name="connsiteY15" fmla="*/ 66389 h 75533"/>
                <a:gd name="connsiteX16" fmla="*/ 24003 w 37814"/>
                <a:gd name="connsiteY16" fmla="*/ 75533 h 75533"/>
                <a:gd name="connsiteX17" fmla="*/ 15431 w 37814"/>
                <a:gd name="connsiteY17" fmla="*/ 75533 h 75533"/>
                <a:gd name="connsiteX18" fmla="*/ 15431 w 37814"/>
                <a:gd name="connsiteY18" fmla="*/ 66770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14" h="75533">
                  <a:moveTo>
                    <a:pt x="15526" y="66770"/>
                  </a:moveTo>
                  <a:cubicBezTo>
                    <a:pt x="10287" y="66199"/>
                    <a:pt x="4096" y="63817"/>
                    <a:pt x="0" y="60103"/>
                  </a:cubicBezTo>
                  <a:lnTo>
                    <a:pt x="5620" y="51340"/>
                  </a:lnTo>
                  <a:cubicBezTo>
                    <a:pt x="10096" y="54674"/>
                    <a:pt x="14002" y="56483"/>
                    <a:pt x="18288" y="56483"/>
                  </a:cubicBezTo>
                  <a:cubicBezTo>
                    <a:pt x="23241" y="56483"/>
                    <a:pt x="25432" y="54483"/>
                    <a:pt x="25432" y="50387"/>
                  </a:cubicBezTo>
                  <a:cubicBezTo>
                    <a:pt x="25432" y="41338"/>
                    <a:pt x="2095" y="41434"/>
                    <a:pt x="2095" y="25527"/>
                  </a:cubicBezTo>
                  <a:cubicBezTo>
                    <a:pt x="2095" y="16859"/>
                    <a:pt x="7239" y="10858"/>
                    <a:pt x="15526" y="9144"/>
                  </a:cubicBezTo>
                  <a:lnTo>
                    <a:pt x="15526" y="0"/>
                  </a:lnTo>
                  <a:lnTo>
                    <a:pt x="24098" y="0"/>
                  </a:lnTo>
                  <a:lnTo>
                    <a:pt x="24098" y="8954"/>
                  </a:lnTo>
                  <a:cubicBezTo>
                    <a:pt x="29718" y="9716"/>
                    <a:pt x="33814" y="12573"/>
                    <a:pt x="37243" y="16192"/>
                  </a:cubicBezTo>
                  <a:lnTo>
                    <a:pt x="30670" y="23622"/>
                  </a:lnTo>
                  <a:cubicBezTo>
                    <a:pt x="27527" y="20669"/>
                    <a:pt x="24765" y="19241"/>
                    <a:pt x="21050" y="19241"/>
                  </a:cubicBezTo>
                  <a:cubicBezTo>
                    <a:pt x="16859" y="19241"/>
                    <a:pt x="14478" y="20955"/>
                    <a:pt x="14478" y="24860"/>
                  </a:cubicBezTo>
                  <a:cubicBezTo>
                    <a:pt x="14478" y="33242"/>
                    <a:pt x="37814" y="32575"/>
                    <a:pt x="37814" y="49435"/>
                  </a:cubicBezTo>
                  <a:cubicBezTo>
                    <a:pt x="37814" y="57912"/>
                    <a:pt x="33147" y="64484"/>
                    <a:pt x="24003" y="66389"/>
                  </a:cubicBezTo>
                  <a:lnTo>
                    <a:pt x="24003" y="75533"/>
                  </a:lnTo>
                  <a:lnTo>
                    <a:pt x="15431" y="75533"/>
                  </a:lnTo>
                  <a:lnTo>
                    <a:pt x="15431" y="6677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5A55228-60BA-423C-B085-A71727977DDF}"/>
                </a:ext>
              </a:extLst>
            </p:cNvPr>
            <p:cNvSpPr/>
            <p:nvPr/>
          </p:nvSpPr>
          <p:spPr>
            <a:xfrm>
              <a:off x="2567558" y="1207197"/>
              <a:ext cx="27813" cy="55721"/>
            </a:xfrm>
            <a:custGeom>
              <a:avLst/>
              <a:gdLst>
                <a:gd name="connsiteX0" fmla="*/ 11525 w 27813"/>
                <a:gd name="connsiteY0" fmla="*/ 49244 h 55721"/>
                <a:gd name="connsiteX1" fmla="*/ 0 w 27813"/>
                <a:gd name="connsiteY1" fmla="*/ 44291 h 55721"/>
                <a:gd name="connsiteX2" fmla="*/ 4191 w 27813"/>
                <a:gd name="connsiteY2" fmla="*/ 37814 h 55721"/>
                <a:gd name="connsiteX3" fmla="*/ 13526 w 27813"/>
                <a:gd name="connsiteY3" fmla="*/ 41624 h 55721"/>
                <a:gd name="connsiteX4" fmla="*/ 18764 w 27813"/>
                <a:gd name="connsiteY4" fmla="*/ 37148 h 55721"/>
                <a:gd name="connsiteX5" fmla="*/ 1524 w 27813"/>
                <a:gd name="connsiteY5" fmla="*/ 18860 h 55721"/>
                <a:gd name="connsiteX6" fmla="*/ 11430 w 27813"/>
                <a:gd name="connsiteY6" fmla="*/ 6763 h 55721"/>
                <a:gd name="connsiteX7" fmla="*/ 11430 w 27813"/>
                <a:gd name="connsiteY7" fmla="*/ 0 h 55721"/>
                <a:gd name="connsiteX8" fmla="*/ 17717 w 27813"/>
                <a:gd name="connsiteY8" fmla="*/ 0 h 55721"/>
                <a:gd name="connsiteX9" fmla="*/ 17717 w 27813"/>
                <a:gd name="connsiteY9" fmla="*/ 6572 h 55721"/>
                <a:gd name="connsiteX10" fmla="*/ 27432 w 27813"/>
                <a:gd name="connsiteY10" fmla="*/ 11906 h 55721"/>
                <a:gd name="connsiteX11" fmla="*/ 22574 w 27813"/>
                <a:gd name="connsiteY11" fmla="*/ 17431 h 55721"/>
                <a:gd name="connsiteX12" fmla="*/ 15431 w 27813"/>
                <a:gd name="connsiteY12" fmla="*/ 14192 h 55721"/>
                <a:gd name="connsiteX13" fmla="*/ 10573 w 27813"/>
                <a:gd name="connsiteY13" fmla="*/ 18383 h 55721"/>
                <a:gd name="connsiteX14" fmla="*/ 27813 w 27813"/>
                <a:gd name="connsiteY14" fmla="*/ 36481 h 55721"/>
                <a:gd name="connsiteX15" fmla="*/ 17621 w 27813"/>
                <a:gd name="connsiteY15" fmla="*/ 48958 h 55721"/>
                <a:gd name="connsiteX16" fmla="*/ 17621 w 27813"/>
                <a:gd name="connsiteY16" fmla="*/ 55721 h 55721"/>
                <a:gd name="connsiteX17" fmla="*/ 11335 w 27813"/>
                <a:gd name="connsiteY17" fmla="*/ 55721 h 55721"/>
                <a:gd name="connsiteX18" fmla="*/ 11335 w 27813"/>
                <a:gd name="connsiteY18" fmla="*/ 4924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13" h="55721">
                  <a:moveTo>
                    <a:pt x="11525" y="49244"/>
                  </a:moveTo>
                  <a:cubicBezTo>
                    <a:pt x="7715" y="48768"/>
                    <a:pt x="3143" y="47054"/>
                    <a:pt x="0" y="44291"/>
                  </a:cubicBezTo>
                  <a:lnTo>
                    <a:pt x="4191" y="37814"/>
                  </a:lnTo>
                  <a:cubicBezTo>
                    <a:pt x="7525" y="40291"/>
                    <a:pt x="10382" y="41624"/>
                    <a:pt x="13526" y="41624"/>
                  </a:cubicBezTo>
                  <a:cubicBezTo>
                    <a:pt x="17145" y="41624"/>
                    <a:pt x="18764" y="40100"/>
                    <a:pt x="18764" y="37148"/>
                  </a:cubicBezTo>
                  <a:cubicBezTo>
                    <a:pt x="18764" y="30385"/>
                    <a:pt x="1524" y="30575"/>
                    <a:pt x="1524" y="18860"/>
                  </a:cubicBezTo>
                  <a:cubicBezTo>
                    <a:pt x="1524" y="12478"/>
                    <a:pt x="5334" y="8001"/>
                    <a:pt x="11430" y="6763"/>
                  </a:cubicBezTo>
                  <a:lnTo>
                    <a:pt x="11430" y="0"/>
                  </a:lnTo>
                  <a:lnTo>
                    <a:pt x="17717" y="0"/>
                  </a:lnTo>
                  <a:lnTo>
                    <a:pt x="17717" y="6572"/>
                  </a:lnTo>
                  <a:cubicBezTo>
                    <a:pt x="21908" y="7144"/>
                    <a:pt x="24860" y="9239"/>
                    <a:pt x="27432" y="11906"/>
                  </a:cubicBezTo>
                  <a:lnTo>
                    <a:pt x="22574" y="17431"/>
                  </a:lnTo>
                  <a:cubicBezTo>
                    <a:pt x="20193" y="15240"/>
                    <a:pt x="18193" y="14192"/>
                    <a:pt x="15431" y="14192"/>
                  </a:cubicBezTo>
                  <a:cubicBezTo>
                    <a:pt x="12287" y="14192"/>
                    <a:pt x="10573" y="15431"/>
                    <a:pt x="10573" y="18383"/>
                  </a:cubicBezTo>
                  <a:cubicBezTo>
                    <a:pt x="10573" y="24575"/>
                    <a:pt x="27813" y="24098"/>
                    <a:pt x="27813" y="36481"/>
                  </a:cubicBezTo>
                  <a:cubicBezTo>
                    <a:pt x="27813" y="42767"/>
                    <a:pt x="24384" y="47530"/>
                    <a:pt x="17621" y="48958"/>
                  </a:cubicBezTo>
                  <a:lnTo>
                    <a:pt x="17621" y="55721"/>
                  </a:lnTo>
                  <a:lnTo>
                    <a:pt x="11335" y="55721"/>
                  </a:lnTo>
                  <a:lnTo>
                    <a:pt x="11335" y="49244"/>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F82BF98-043B-465E-8E29-674B6BD46022}"/>
                </a:ext>
              </a:extLst>
            </p:cNvPr>
            <p:cNvSpPr/>
            <p:nvPr/>
          </p:nvSpPr>
          <p:spPr>
            <a:xfrm>
              <a:off x="2409729" y="1175860"/>
              <a:ext cx="22288" cy="44195"/>
            </a:xfrm>
            <a:custGeom>
              <a:avLst/>
              <a:gdLst>
                <a:gd name="connsiteX0" fmla="*/ 9049 w 22288"/>
                <a:gd name="connsiteY0" fmla="*/ 38957 h 44195"/>
                <a:gd name="connsiteX1" fmla="*/ 0 w 22288"/>
                <a:gd name="connsiteY1" fmla="*/ 35052 h 44195"/>
                <a:gd name="connsiteX2" fmla="*/ 3334 w 22288"/>
                <a:gd name="connsiteY2" fmla="*/ 29908 h 44195"/>
                <a:gd name="connsiteX3" fmla="*/ 10763 w 22288"/>
                <a:gd name="connsiteY3" fmla="*/ 32861 h 44195"/>
                <a:gd name="connsiteX4" fmla="*/ 14954 w 22288"/>
                <a:gd name="connsiteY4" fmla="*/ 29337 h 44195"/>
                <a:gd name="connsiteX5" fmla="*/ 1334 w 22288"/>
                <a:gd name="connsiteY5" fmla="*/ 14859 h 44195"/>
                <a:gd name="connsiteX6" fmla="*/ 9144 w 22288"/>
                <a:gd name="connsiteY6" fmla="*/ 5334 h 44195"/>
                <a:gd name="connsiteX7" fmla="*/ 9144 w 22288"/>
                <a:gd name="connsiteY7" fmla="*/ 0 h 44195"/>
                <a:gd name="connsiteX8" fmla="*/ 14192 w 22288"/>
                <a:gd name="connsiteY8" fmla="*/ 0 h 44195"/>
                <a:gd name="connsiteX9" fmla="*/ 14192 w 22288"/>
                <a:gd name="connsiteY9" fmla="*/ 5239 h 44195"/>
                <a:gd name="connsiteX10" fmla="*/ 21908 w 22288"/>
                <a:gd name="connsiteY10" fmla="*/ 9430 h 44195"/>
                <a:gd name="connsiteX11" fmla="*/ 18098 w 22288"/>
                <a:gd name="connsiteY11" fmla="*/ 13811 h 44195"/>
                <a:gd name="connsiteX12" fmla="*/ 12478 w 22288"/>
                <a:gd name="connsiteY12" fmla="*/ 11240 h 44195"/>
                <a:gd name="connsiteX13" fmla="*/ 8668 w 22288"/>
                <a:gd name="connsiteY13" fmla="*/ 14573 h 44195"/>
                <a:gd name="connsiteX14" fmla="*/ 22289 w 22288"/>
                <a:gd name="connsiteY14" fmla="*/ 28956 h 44195"/>
                <a:gd name="connsiteX15" fmla="*/ 14192 w 22288"/>
                <a:gd name="connsiteY15" fmla="*/ 38862 h 44195"/>
                <a:gd name="connsiteX16" fmla="*/ 14192 w 22288"/>
                <a:gd name="connsiteY16" fmla="*/ 44196 h 44195"/>
                <a:gd name="connsiteX17" fmla="*/ 9144 w 22288"/>
                <a:gd name="connsiteY17" fmla="*/ 44196 h 44195"/>
                <a:gd name="connsiteX18" fmla="*/ 9144 w 22288"/>
                <a:gd name="connsiteY18" fmla="*/ 38957 h 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88" h="44195">
                  <a:moveTo>
                    <a:pt x="9049" y="38957"/>
                  </a:moveTo>
                  <a:cubicBezTo>
                    <a:pt x="6001" y="38576"/>
                    <a:pt x="2381" y="37243"/>
                    <a:pt x="0" y="35052"/>
                  </a:cubicBezTo>
                  <a:lnTo>
                    <a:pt x="3334" y="29908"/>
                  </a:lnTo>
                  <a:cubicBezTo>
                    <a:pt x="6001" y="31909"/>
                    <a:pt x="8287" y="32861"/>
                    <a:pt x="10763" y="32861"/>
                  </a:cubicBezTo>
                  <a:cubicBezTo>
                    <a:pt x="13621" y="32861"/>
                    <a:pt x="14954" y="31718"/>
                    <a:pt x="14954" y="29337"/>
                  </a:cubicBezTo>
                  <a:cubicBezTo>
                    <a:pt x="14954" y="24003"/>
                    <a:pt x="1334" y="24098"/>
                    <a:pt x="1334" y="14859"/>
                  </a:cubicBezTo>
                  <a:cubicBezTo>
                    <a:pt x="1334" y="9811"/>
                    <a:pt x="4286" y="6287"/>
                    <a:pt x="9144" y="5334"/>
                  </a:cubicBezTo>
                  <a:lnTo>
                    <a:pt x="9144" y="0"/>
                  </a:lnTo>
                  <a:lnTo>
                    <a:pt x="14192" y="0"/>
                  </a:lnTo>
                  <a:lnTo>
                    <a:pt x="14192" y="5239"/>
                  </a:lnTo>
                  <a:cubicBezTo>
                    <a:pt x="17526" y="5715"/>
                    <a:pt x="19907" y="7334"/>
                    <a:pt x="21908" y="9430"/>
                  </a:cubicBezTo>
                  <a:lnTo>
                    <a:pt x="18098" y="13811"/>
                  </a:lnTo>
                  <a:cubicBezTo>
                    <a:pt x="16192" y="12097"/>
                    <a:pt x="14669" y="11240"/>
                    <a:pt x="12478" y="11240"/>
                  </a:cubicBezTo>
                  <a:cubicBezTo>
                    <a:pt x="10001" y="11240"/>
                    <a:pt x="8668" y="12192"/>
                    <a:pt x="8668" y="14573"/>
                  </a:cubicBezTo>
                  <a:cubicBezTo>
                    <a:pt x="8668" y="19526"/>
                    <a:pt x="22289" y="19050"/>
                    <a:pt x="22289" y="28956"/>
                  </a:cubicBezTo>
                  <a:cubicBezTo>
                    <a:pt x="22289" y="33909"/>
                    <a:pt x="19526" y="37719"/>
                    <a:pt x="14192" y="38862"/>
                  </a:cubicBezTo>
                  <a:lnTo>
                    <a:pt x="14192" y="44196"/>
                  </a:lnTo>
                  <a:lnTo>
                    <a:pt x="9144" y="44196"/>
                  </a:lnTo>
                  <a:lnTo>
                    <a:pt x="9144" y="3895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16704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2EC93F-A3F2-4C59-BAA8-A3C09F26A0B1}"/>
              </a:ext>
            </a:extLst>
          </p:cNvPr>
          <p:cNvPicPr>
            <a:picLocks noChangeAspect="1"/>
          </p:cNvPicPr>
          <p:nvPr/>
        </p:nvPicPr>
        <p:blipFill rotWithShape="1">
          <a:blip r:embed="rId2"/>
          <a:srcRect r="2581"/>
          <a:stretch/>
        </p:blipFill>
        <p:spPr>
          <a:xfrm>
            <a:off x="1" y="0"/>
            <a:ext cx="4562856" cy="6858000"/>
          </a:xfrm>
          <a:prstGeom prst="rect">
            <a:avLst/>
          </a:prstGeom>
        </p:spPr>
      </p:pic>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a:xfrm>
            <a:off x="4978399" y="681038"/>
            <a:ext cx="6527800" cy="498538"/>
          </a:xfrm>
        </p:spPr>
        <p:txBody>
          <a:bodyPr/>
          <a:lstStyle/>
          <a:p>
            <a:r>
              <a:rPr lang="en-US" dirty="0"/>
              <a:t>A long-term successful wealth planning strategy</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4978400" y="2029968"/>
            <a:ext cx="6527800" cy="2633472"/>
          </a:xfrm>
        </p:spPr>
        <p:txBody>
          <a:bodyPr/>
          <a:lstStyle/>
          <a:p>
            <a:pPr marL="0" indent="0">
              <a:buNone/>
            </a:pPr>
            <a:r>
              <a:rPr lang="en-US" dirty="0"/>
              <a:t>The more knowledge you have when selling your business, the greater the opportunity for you to reap the financial rewards that will help achieve your long-term goals.</a:t>
            </a:r>
          </a:p>
          <a:p>
            <a:pPr marL="0" indent="0">
              <a:buNone/>
            </a:pPr>
            <a:r>
              <a:rPr lang="en-US" dirty="0"/>
              <a:t>At Raymond James, our highly skilled team will provide you with unparalleled guidance and coordination to help create the financial security you worked toward when you first started your business.</a:t>
            </a:r>
          </a:p>
          <a:p>
            <a:pPr marL="0" indent="0">
              <a:spcBef>
                <a:spcPts val="2400"/>
              </a:spcBef>
              <a:buNone/>
            </a:pPr>
            <a:r>
              <a:rPr kumimoji="0" lang="en-US" sz="2400" b="0" i="0" u="none" strike="noStrike" kern="1200" cap="none" spc="0" normalizeH="0" baseline="0" noProof="0" dirty="0">
                <a:ln>
                  <a:noFill/>
                </a:ln>
                <a:solidFill>
                  <a:srgbClr val="5489B6"/>
                </a:solidFill>
                <a:effectLst/>
                <a:uLnTx/>
                <a:uFillTx/>
                <a:latin typeface="Arial" panose="020B0604020202020204"/>
                <a:ea typeface="+mn-ea"/>
                <a:cs typeface="+mn-cs"/>
              </a:rPr>
              <a:t>We welcome the opportunity to work with you.</a:t>
            </a:r>
          </a:p>
        </p:txBody>
      </p:sp>
      <p:sp>
        <p:nvSpPr>
          <p:cNvPr id="3" name="Slide Number Placeholder 2">
            <a:extLst>
              <a:ext uri="{FF2B5EF4-FFF2-40B4-BE49-F238E27FC236}">
                <a16:creationId xmlns:a16="http://schemas.microsoft.com/office/drawing/2014/main" id="{80EADF58-1AAE-4FBB-B0EB-F9A6C71FAD50}"/>
              </a:ext>
            </a:extLst>
          </p:cNvPr>
          <p:cNvSpPr>
            <a:spLocks noGrp="1"/>
          </p:cNvSpPr>
          <p:nvPr>
            <p:ph type="sldNum" sz="quarter" idx="12"/>
          </p:nvPr>
        </p:nvSpPr>
        <p:spPr/>
        <p:txBody>
          <a:bodyPr/>
          <a:lstStyle/>
          <a:p>
            <a:fld id="{4737D6AF-2FA5-476A-AF60-7A8CDF2E2DFB}" type="slidenum">
              <a:rPr lang="en-US" smtClean="0"/>
              <a:pPr/>
              <a:t>22</a:t>
            </a:fld>
            <a:endParaRPr lang="en-US"/>
          </a:p>
        </p:txBody>
      </p:sp>
      <p:sp>
        <p:nvSpPr>
          <p:cNvPr id="2" name="Footer Placeholder 1">
            <a:extLst>
              <a:ext uri="{FF2B5EF4-FFF2-40B4-BE49-F238E27FC236}">
                <a16:creationId xmlns:a16="http://schemas.microsoft.com/office/drawing/2014/main" id="{50B24C72-8F1C-4CC5-974E-DA4C4C79FF2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57389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2425D-AD66-BC4B-8112-11147FD8CA02}"/>
              </a:ext>
            </a:extLst>
          </p:cNvPr>
          <p:cNvSpPr>
            <a:spLocks noGrp="1"/>
          </p:cNvSpPr>
          <p:nvPr>
            <p:ph type="sldNum" sz="quarter" idx="14"/>
          </p:nvPr>
        </p:nvSpPr>
        <p:spPr/>
        <p:txBody>
          <a:bodyPr/>
          <a:lstStyle/>
          <a:p>
            <a:fld id="{E11322C2-7000-4564-9A85-C279C75BAD8A}" type="slidenum">
              <a:rPr lang="en-US" altLang="en-US" smtClean="0"/>
              <a:pPr/>
              <a:t>23</a:t>
            </a:fld>
            <a:endParaRPr lang="en-US" altLang="en-US"/>
          </a:p>
        </p:txBody>
      </p:sp>
      <p:sp>
        <p:nvSpPr>
          <p:cNvPr id="3" name="Text Placeholder 2">
            <a:extLst>
              <a:ext uri="{FF2B5EF4-FFF2-40B4-BE49-F238E27FC236}">
                <a16:creationId xmlns:a16="http://schemas.microsoft.com/office/drawing/2014/main" id="{28C0D788-0BFA-3F43-AB27-DAEB9D13CE88}"/>
              </a:ext>
            </a:extLst>
          </p:cNvPr>
          <p:cNvSpPr>
            <a:spLocks noGrp="1"/>
          </p:cNvSpPr>
          <p:nvPr>
            <p:ph type="body" sz="quarter" idx="20"/>
          </p:nvPr>
        </p:nvSpPr>
        <p:spPr/>
        <p:txBody>
          <a:bodyPr/>
          <a:lstStyle/>
          <a:p>
            <a:endParaRPr lang="en-US"/>
          </a:p>
        </p:txBody>
      </p:sp>
      <p:sp>
        <p:nvSpPr>
          <p:cNvPr id="4" name="Text Placeholder 3">
            <a:extLst>
              <a:ext uri="{FF2B5EF4-FFF2-40B4-BE49-F238E27FC236}">
                <a16:creationId xmlns:a16="http://schemas.microsoft.com/office/drawing/2014/main" id="{BBEC7388-D815-3049-87E2-F633A49AD5E9}"/>
              </a:ext>
            </a:extLst>
          </p:cNvPr>
          <p:cNvSpPr>
            <a:spLocks noGrp="1"/>
          </p:cNvSpPr>
          <p:nvPr>
            <p:ph type="body" sz="quarter" idx="21"/>
          </p:nvPr>
        </p:nvSpPr>
        <p:spPr/>
        <p:txBody>
          <a:bodyPr/>
          <a:lstStyle/>
          <a:p>
            <a:endParaRPr lang="en-US"/>
          </a:p>
        </p:txBody>
      </p:sp>
      <p:sp>
        <p:nvSpPr>
          <p:cNvPr id="5" name="Text Placeholder 4">
            <a:extLst>
              <a:ext uri="{FF2B5EF4-FFF2-40B4-BE49-F238E27FC236}">
                <a16:creationId xmlns:a16="http://schemas.microsoft.com/office/drawing/2014/main" id="{DC2997F1-644F-6B4D-A7CF-EEC5CF35BF03}"/>
              </a:ext>
            </a:extLst>
          </p:cNvPr>
          <p:cNvSpPr>
            <a:spLocks noGrp="1"/>
          </p:cNvSpPr>
          <p:nvPr>
            <p:ph type="body" sz="quarter" idx="24"/>
          </p:nvPr>
        </p:nvSpPr>
        <p:spPr/>
        <p:txBody>
          <a:bodyPr/>
          <a:lstStyle/>
          <a:p>
            <a:endParaRPr lang="en-US"/>
          </a:p>
        </p:txBody>
      </p:sp>
      <p:sp>
        <p:nvSpPr>
          <p:cNvPr id="6" name="Picture Placeholder 5">
            <a:extLst>
              <a:ext uri="{FF2B5EF4-FFF2-40B4-BE49-F238E27FC236}">
                <a16:creationId xmlns:a16="http://schemas.microsoft.com/office/drawing/2014/main" id="{9F4240EB-F791-3E41-A853-795752AAE58D}"/>
              </a:ext>
            </a:extLst>
          </p:cNvPr>
          <p:cNvSpPr>
            <a:spLocks noGrp="1"/>
          </p:cNvSpPr>
          <p:nvPr>
            <p:ph type="pic" sz="quarter" idx="25"/>
          </p:nvPr>
        </p:nvSpPr>
        <p:spPr/>
      </p:sp>
      <p:sp>
        <p:nvSpPr>
          <p:cNvPr id="7" name="Title 6">
            <a:extLst>
              <a:ext uri="{FF2B5EF4-FFF2-40B4-BE49-F238E27FC236}">
                <a16:creationId xmlns:a16="http://schemas.microsoft.com/office/drawing/2014/main" id="{DC5A639A-6DBD-D943-A2CE-CCA80AE0721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547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8113A-838A-044F-80B1-CBE94BAC9C7C}"/>
              </a:ext>
            </a:extLst>
          </p:cNvPr>
          <p:cNvSpPr>
            <a:spLocks noGrp="1"/>
          </p:cNvSpPr>
          <p:nvPr>
            <p:ph type="sldNum" sz="quarter" idx="14"/>
          </p:nvPr>
        </p:nvSpPr>
        <p:spPr/>
        <p:txBody>
          <a:bodyPr/>
          <a:lstStyle/>
          <a:p>
            <a:fld id="{E11322C2-7000-4564-9A85-C279C75BAD8A}" type="slidenum">
              <a:rPr lang="en-US" altLang="en-US" smtClean="0"/>
              <a:pPr/>
              <a:t>24</a:t>
            </a:fld>
            <a:endParaRPr lang="en-US" altLang="en-US"/>
          </a:p>
        </p:txBody>
      </p:sp>
      <p:sp>
        <p:nvSpPr>
          <p:cNvPr id="3" name="Text Placeholder 2">
            <a:extLst>
              <a:ext uri="{FF2B5EF4-FFF2-40B4-BE49-F238E27FC236}">
                <a16:creationId xmlns:a16="http://schemas.microsoft.com/office/drawing/2014/main" id="{2446FB76-BA6A-5749-A198-3E6E022AC50F}"/>
              </a:ext>
            </a:extLst>
          </p:cNvPr>
          <p:cNvSpPr>
            <a:spLocks noGrp="1"/>
          </p:cNvSpPr>
          <p:nvPr>
            <p:ph type="body" sz="quarter" idx="20"/>
          </p:nvPr>
        </p:nvSpPr>
        <p:spPr/>
        <p:txBody>
          <a:bodyPr/>
          <a:lstStyle/>
          <a:p>
            <a:endParaRPr lang="en-US"/>
          </a:p>
        </p:txBody>
      </p:sp>
      <p:sp>
        <p:nvSpPr>
          <p:cNvPr id="4" name="Text Placeholder 3">
            <a:extLst>
              <a:ext uri="{FF2B5EF4-FFF2-40B4-BE49-F238E27FC236}">
                <a16:creationId xmlns:a16="http://schemas.microsoft.com/office/drawing/2014/main" id="{C967904B-86B6-E043-9BB6-EC70CD90673C}"/>
              </a:ext>
            </a:extLst>
          </p:cNvPr>
          <p:cNvSpPr>
            <a:spLocks noGrp="1"/>
          </p:cNvSpPr>
          <p:nvPr>
            <p:ph type="body" sz="quarter" idx="21"/>
          </p:nvPr>
        </p:nvSpPr>
        <p:spPr/>
        <p:txBody>
          <a:bodyPr/>
          <a:lstStyle/>
          <a:p>
            <a:endParaRPr lang="en-US"/>
          </a:p>
        </p:txBody>
      </p:sp>
      <p:sp>
        <p:nvSpPr>
          <p:cNvPr id="5" name="Text Placeholder 4">
            <a:extLst>
              <a:ext uri="{FF2B5EF4-FFF2-40B4-BE49-F238E27FC236}">
                <a16:creationId xmlns:a16="http://schemas.microsoft.com/office/drawing/2014/main" id="{FC859D8C-0096-D943-ABDA-57AC26CA0459}"/>
              </a:ext>
            </a:extLst>
          </p:cNvPr>
          <p:cNvSpPr>
            <a:spLocks noGrp="1"/>
          </p:cNvSpPr>
          <p:nvPr>
            <p:ph type="body" sz="quarter" idx="24"/>
          </p:nvPr>
        </p:nvSpPr>
        <p:spPr/>
        <p:txBody>
          <a:bodyPr/>
          <a:lstStyle/>
          <a:p>
            <a:endParaRPr lang="en-US"/>
          </a:p>
        </p:txBody>
      </p:sp>
      <p:sp>
        <p:nvSpPr>
          <p:cNvPr id="6" name="Text Placeholder 5">
            <a:extLst>
              <a:ext uri="{FF2B5EF4-FFF2-40B4-BE49-F238E27FC236}">
                <a16:creationId xmlns:a16="http://schemas.microsoft.com/office/drawing/2014/main" id="{54E81F5B-4E11-944F-AB44-C8C0B8D7592E}"/>
              </a:ext>
            </a:extLst>
          </p:cNvPr>
          <p:cNvSpPr>
            <a:spLocks noGrp="1"/>
          </p:cNvSpPr>
          <p:nvPr>
            <p:ph type="body" sz="quarter" idx="25"/>
          </p:nvPr>
        </p:nvSpPr>
        <p:spPr/>
        <p:txBody>
          <a:bodyPr/>
          <a:lstStyle/>
          <a:p>
            <a:endParaRPr lang="en-US"/>
          </a:p>
        </p:txBody>
      </p:sp>
      <p:sp>
        <p:nvSpPr>
          <p:cNvPr id="7" name="Text Placeholder 6">
            <a:extLst>
              <a:ext uri="{FF2B5EF4-FFF2-40B4-BE49-F238E27FC236}">
                <a16:creationId xmlns:a16="http://schemas.microsoft.com/office/drawing/2014/main" id="{562B8FDF-22C9-6648-AA79-FEE29216D23C}"/>
              </a:ext>
            </a:extLst>
          </p:cNvPr>
          <p:cNvSpPr>
            <a:spLocks noGrp="1"/>
          </p:cNvSpPr>
          <p:nvPr>
            <p:ph type="body" sz="quarter" idx="26"/>
          </p:nvPr>
        </p:nvSpPr>
        <p:spPr/>
        <p:txBody>
          <a:bodyPr/>
          <a:lstStyle/>
          <a:p>
            <a:endParaRPr lang="en-US"/>
          </a:p>
        </p:txBody>
      </p:sp>
      <p:sp>
        <p:nvSpPr>
          <p:cNvPr id="8" name="Text Placeholder 7">
            <a:extLst>
              <a:ext uri="{FF2B5EF4-FFF2-40B4-BE49-F238E27FC236}">
                <a16:creationId xmlns:a16="http://schemas.microsoft.com/office/drawing/2014/main" id="{329F9857-D955-274B-8C64-56FE0D72D46C}"/>
              </a:ext>
            </a:extLst>
          </p:cNvPr>
          <p:cNvSpPr>
            <a:spLocks noGrp="1"/>
          </p:cNvSpPr>
          <p:nvPr>
            <p:ph type="body" sz="quarter" idx="28"/>
          </p:nvPr>
        </p:nvSpPr>
        <p:spPr/>
        <p:txBody>
          <a:bodyPr/>
          <a:lstStyle/>
          <a:p>
            <a:endParaRPr lang="en-US"/>
          </a:p>
        </p:txBody>
      </p:sp>
      <p:sp>
        <p:nvSpPr>
          <p:cNvPr id="9" name="Picture Placeholder 8">
            <a:extLst>
              <a:ext uri="{FF2B5EF4-FFF2-40B4-BE49-F238E27FC236}">
                <a16:creationId xmlns:a16="http://schemas.microsoft.com/office/drawing/2014/main" id="{D5F79946-2839-974A-976F-B91BCD883B64}"/>
              </a:ext>
            </a:extLst>
          </p:cNvPr>
          <p:cNvSpPr>
            <a:spLocks noGrp="1"/>
          </p:cNvSpPr>
          <p:nvPr>
            <p:ph type="pic" sz="quarter" idx="29"/>
          </p:nvPr>
        </p:nvSpPr>
        <p:spPr/>
      </p:sp>
      <p:sp>
        <p:nvSpPr>
          <p:cNvPr id="10" name="Picture Placeholder 9">
            <a:extLst>
              <a:ext uri="{FF2B5EF4-FFF2-40B4-BE49-F238E27FC236}">
                <a16:creationId xmlns:a16="http://schemas.microsoft.com/office/drawing/2014/main" id="{08ABC126-8F73-694F-8575-0A678F18050D}"/>
              </a:ext>
            </a:extLst>
          </p:cNvPr>
          <p:cNvSpPr>
            <a:spLocks noGrp="1"/>
          </p:cNvSpPr>
          <p:nvPr>
            <p:ph type="pic" sz="quarter" idx="30"/>
          </p:nvPr>
        </p:nvSpPr>
        <p:spPr/>
      </p:sp>
      <p:sp>
        <p:nvSpPr>
          <p:cNvPr id="11" name="Title 10">
            <a:extLst>
              <a:ext uri="{FF2B5EF4-FFF2-40B4-BE49-F238E27FC236}">
                <a16:creationId xmlns:a16="http://schemas.microsoft.com/office/drawing/2014/main" id="{863F79A2-92EF-284A-8527-38ACE5D8315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6620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F8D95C5-50F7-A842-A506-56334055F5B4}"/>
              </a:ext>
            </a:extLst>
          </p:cNvPr>
          <p:cNvGrpSpPr/>
          <p:nvPr/>
        </p:nvGrpSpPr>
        <p:grpSpPr>
          <a:xfrm>
            <a:off x="558800" y="3367820"/>
            <a:ext cx="11074400" cy="3486115"/>
            <a:chOff x="1117600" y="4587018"/>
            <a:chExt cx="11074400" cy="3486115"/>
          </a:xfrm>
        </p:grpSpPr>
        <p:sp>
          <p:nvSpPr>
            <p:cNvPr id="8" name="TextBox 7">
              <a:extLst>
                <a:ext uri="{FF2B5EF4-FFF2-40B4-BE49-F238E27FC236}">
                  <a16:creationId xmlns:a16="http://schemas.microsoft.com/office/drawing/2014/main" id="{8A8538F2-3B7D-4346-924D-8B8BD2FCDFF7}"/>
                </a:ext>
              </a:extLst>
            </p:cNvPr>
            <p:cNvSpPr txBox="1"/>
            <p:nvPr/>
          </p:nvSpPr>
          <p:spPr>
            <a:xfrm>
              <a:off x="1117600" y="5865734"/>
              <a:ext cx="11074400" cy="2207399"/>
            </a:xfrm>
            <a:prstGeom prst="rect">
              <a:avLst/>
            </a:prstGeom>
            <a:noFill/>
          </p:spPr>
          <p:txBody>
            <a:bodyPr wrap="square" rtlCol="0">
              <a:spAutoFit/>
            </a:bodyPr>
            <a:lstStyle/>
            <a:p>
              <a:pPr algn="ctr">
                <a:lnSpc>
                  <a:spcPct val="120000"/>
                </a:lnSpc>
              </a:pPr>
              <a:r>
                <a:rPr lang="en-US" sz="1050" dirty="0">
                  <a:solidFill>
                    <a:schemeClr val="accent4"/>
                  </a:solidFill>
                </a:rPr>
                <a:t>© 2022 Raymond James &amp; Associates, Inc., member New York Stock Exchange/SIPC. © 2022 Raymond James Financial Services, Inc., member FINRA/SIPC. Investment products are: not deposits, not FDIC/NCUA insured, not insured by any government agency, not bank guaranteed, subject to risk and may lose value. Raymond James</a:t>
              </a:r>
              <a:r>
                <a:rPr lang="en-US" sz="1050" baseline="30000" dirty="0">
                  <a:solidFill>
                    <a:schemeClr val="accent4"/>
                  </a:solidFill>
                </a:rPr>
                <a:t>®</a:t>
              </a:r>
              <a:r>
                <a:rPr lang="en-US" sz="1050" dirty="0">
                  <a:solidFill>
                    <a:schemeClr val="accent4"/>
                  </a:solidFill>
                </a:rPr>
                <a:t> is a registered trademark of Raymond James Financial, Inc. This information was developed by Raymond James. It is general in nature, and is intended solely for the purpose of illustrating conceptually how a particular sale of a business might work, based on various assumptions. Whether the planning technique is appropriate for you will depend on your goals and your specific situation. Small and mid-cap securities generally involve greater risks and are not suitable for all investors. International investing involves additional risks such as currency fluctuations, differing financial accounting standards, and possible political and economic instability. These risks are greater in emerging markets. The market value of fixed income securities may be affected by several risks including interest rate risk, default or credit risk, and liquidity risk. The process of rebalancing may result in tax consequences. Alternative investment strategies involve greater risks and are only appropriate for the most sophisticated, knowledgeable and wealthiest of investors. This is not a complete statement of all information necessary for making an investment decision, and is not a recommendation or a solicitation to buy or sell any security. Investments and strategies mentioned may not be suitable for all investors. Past performance may not be indicative of future results. Asset allocation and diversification do not guarantee a profit nor protect against a loss. Raymond James does not provide advice on tax, legal or mortgage issues. These matters should be discussed with an appropriate professional.</a:t>
              </a:r>
            </a:p>
          </p:txBody>
        </p:sp>
        <p:sp>
          <p:nvSpPr>
            <p:cNvPr id="9" name="TextBox 8">
              <a:extLst>
                <a:ext uri="{FF2B5EF4-FFF2-40B4-BE49-F238E27FC236}">
                  <a16:creationId xmlns:a16="http://schemas.microsoft.com/office/drawing/2014/main" id="{C32688DE-0345-BB4F-80A8-1A203E84CA14}"/>
                </a:ext>
              </a:extLst>
            </p:cNvPr>
            <p:cNvSpPr txBox="1"/>
            <p:nvPr/>
          </p:nvSpPr>
          <p:spPr>
            <a:xfrm>
              <a:off x="3050466" y="4587018"/>
              <a:ext cx="7208668" cy="827342"/>
            </a:xfrm>
            <a:prstGeom prst="rect">
              <a:avLst/>
            </a:prstGeom>
            <a:noFill/>
          </p:spPr>
          <p:txBody>
            <a:bodyPr wrap="square" rtlCol="0">
              <a:spAutoFit/>
            </a:bodyPr>
            <a:lstStyle/>
            <a:p>
              <a:pPr algn="ctr">
                <a:lnSpc>
                  <a:spcPct val="150000"/>
                </a:lnSpc>
              </a:pPr>
              <a:r>
                <a:rPr lang="en-US" sz="1100" dirty="0">
                  <a:solidFill>
                    <a:schemeClr val="tx2"/>
                  </a:solidFill>
                </a:rPr>
                <a:t>INTERNATIONAL HEADQUARTERS:  THE RAYMOND JAMES FINANCIAL CENTER</a:t>
              </a:r>
            </a:p>
            <a:p>
              <a:pPr algn="ctr">
                <a:lnSpc>
                  <a:spcPct val="150000"/>
                </a:lnSpc>
              </a:pPr>
              <a:r>
                <a:rPr lang="en-US" sz="1100" dirty="0">
                  <a:solidFill>
                    <a:schemeClr val="tx2"/>
                  </a:solidFill>
                </a:rPr>
                <a:t>880 CARILLON PARKWAY   //   ST. PETERSBURG, FL 33716   //   800.248.8863</a:t>
              </a:r>
            </a:p>
            <a:p>
              <a:pPr algn="ctr">
                <a:lnSpc>
                  <a:spcPct val="150000"/>
                </a:lnSpc>
              </a:pPr>
              <a:r>
                <a:rPr lang="en-US" sz="1100" dirty="0">
                  <a:solidFill>
                    <a:schemeClr val="tx2"/>
                  </a:solidFill>
                </a:rPr>
                <a:t>RAYMONDJAMES.COM</a:t>
              </a:r>
            </a:p>
          </p:txBody>
        </p:sp>
        <p:cxnSp>
          <p:nvCxnSpPr>
            <p:cNvPr id="10" name="Straight Connector 9">
              <a:extLst>
                <a:ext uri="{FF2B5EF4-FFF2-40B4-BE49-F238E27FC236}">
                  <a16:creationId xmlns:a16="http://schemas.microsoft.com/office/drawing/2014/main" id="{75D3D780-36B8-5A46-9467-4736D4E640FC}"/>
                </a:ext>
              </a:extLst>
            </p:cNvPr>
            <p:cNvCxnSpPr>
              <a:cxnSpLocks/>
            </p:cNvCxnSpPr>
            <p:nvPr/>
          </p:nvCxnSpPr>
          <p:spPr>
            <a:xfrm>
              <a:off x="2997200" y="5691513"/>
              <a:ext cx="7315200" cy="1136"/>
            </a:xfrm>
            <a:prstGeom prst="line">
              <a:avLst/>
            </a:prstGeom>
            <a:ln>
              <a:solidFill>
                <a:schemeClr val="accent4"/>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3936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F423B8-F524-4BF5-8EE4-F307FCB47E2E}"/>
              </a:ext>
            </a:extLst>
          </p:cNvPr>
          <p:cNvGrpSpPr/>
          <p:nvPr/>
        </p:nvGrpSpPr>
        <p:grpSpPr>
          <a:xfrm>
            <a:off x="558800" y="3367820"/>
            <a:ext cx="11074400" cy="3486115"/>
            <a:chOff x="1117600" y="4587018"/>
            <a:chExt cx="11074400" cy="3486115"/>
          </a:xfrm>
        </p:grpSpPr>
        <p:sp>
          <p:nvSpPr>
            <p:cNvPr id="11" name="TextBox 10">
              <a:extLst>
                <a:ext uri="{FF2B5EF4-FFF2-40B4-BE49-F238E27FC236}">
                  <a16:creationId xmlns:a16="http://schemas.microsoft.com/office/drawing/2014/main" id="{7E305952-888D-4AE5-8EE8-3BAD022D9263}"/>
                </a:ext>
              </a:extLst>
            </p:cNvPr>
            <p:cNvSpPr txBox="1"/>
            <p:nvPr/>
          </p:nvSpPr>
          <p:spPr>
            <a:xfrm>
              <a:off x="1117600" y="5865734"/>
              <a:ext cx="11074400" cy="2207399"/>
            </a:xfrm>
            <a:prstGeom prst="rect">
              <a:avLst/>
            </a:prstGeom>
            <a:noFill/>
          </p:spPr>
          <p:txBody>
            <a:bodyPr wrap="square" rtlCol="0">
              <a:spAutoFit/>
            </a:bodyPr>
            <a:lstStyle/>
            <a:p>
              <a:pPr algn="ctr">
                <a:lnSpc>
                  <a:spcPct val="120000"/>
                </a:lnSpc>
              </a:pPr>
              <a:r>
                <a:rPr lang="en-US" sz="1050" dirty="0">
                  <a:solidFill>
                    <a:schemeClr val="accent4"/>
                  </a:solidFill>
                </a:rPr>
                <a:t>© 2022 Raymond James &amp; Associates, Inc., member New York Stock Exchange/SIPC. © 2022 Raymond James Financial Services, Inc., member FINRA/SIPC. Investment products are: not deposits, not FDIC/NCUA insured, not insured by any government agency, not bank guaranteed, subject to risk and may lose value. Raymond James</a:t>
              </a:r>
              <a:r>
                <a:rPr lang="en-US" sz="1050" baseline="30000" dirty="0">
                  <a:solidFill>
                    <a:schemeClr val="accent4"/>
                  </a:solidFill>
                </a:rPr>
                <a:t>®</a:t>
              </a:r>
              <a:r>
                <a:rPr lang="en-US" sz="1050" dirty="0">
                  <a:solidFill>
                    <a:schemeClr val="accent4"/>
                  </a:solidFill>
                </a:rPr>
                <a:t> is a registered trademark of Raymond James Financial, Inc. This information was developed by Raymond James. It is general in nature, and is intended solely for the purpose of illustrating conceptually how a particular sale of a business might work, based on various assumptions. Whether the planning technique is appropriate for you will depend on your goals and your specific situation. Small and mid-cap securities generally involve greater risks and are not suitable for all investors. International investing involves additional risks such as currency fluctuations, differing financial accounting standards, and possible political and economic instability. These risks are greater in emerging markets. The market value of fixed income securities may be affected by several risks including interest rate risk, default or credit risk, and liquidity risk. The process of rebalancing may result in tax consequences. Alternative investment strategies involve greater risks and are only appropriate for the most sophisticated, knowledgeable and wealthiest of investors. This is not a complete statement of all information necessary for making an investment decision, and is not a recommendation or a solicitation to buy or sell any security. Investments and strategies mentioned may not be suitable for all investors. Past performance may not be indicative of future results. Asset allocation and diversification do not guarantee a profit nor protect against a loss. Raymond James does not provide advice on tax, legal or mortgage issues. These matters should be discussed with an appropriate professional.</a:t>
              </a:r>
            </a:p>
          </p:txBody>
        </p:sp>
        <p:sp>
          <p:nvSpPr>
            <p:cNvPr id="12" name="TextBox 11">
              <a:extLst>
                <a:ext uri="{FF2B5EF4-FFF2-40B4-BE49-F238E27FC236}">
                  <a16:creationId xmlns:a16="http://schemas.microsoft.com/office/drawing/2014/main" id="{4CEC6356-E754-4F51-A845-BD8F26491672}"/>
                </a:ext>
              </a:extLst>
            </p:cNvPr>
            <p:cNvSpPr txBox="1"/>
            <p:nvPr/>
          </p:nvSpPr>
          <p:spPr>
            <a:xfrm>
              <a:off x="3050466" y="4587018"/>
              <a:ext cx="7208668" cy="827342"/>
            </a:xfrm>
            <a:prstGeom prst="rect">
              <a:avLst/>
            </a:prstGeom>
            <a:noFill/>
          </p:spPr>
          <p:txBody>
            <a:bodyPr wrap="square" rtlCol="0">
              <a:spAutoFit/>
            </a:bodyPr>
            <a:lstStyle/>
            <a:p>
              <a:pPr algn="ctr">
                <a:lnSpc>
                  <a:spcPct val="150000"/>
                </a:lnSpc>
              </a:pPr>
              <a:r>
                <a:rPr lang="en-US" sz="1100" dirty="0">
                  <a:solidFill>
                    <a:schemeClr val="bg1"/>
                  </a:solidFill>
                </a:rPr>
                <a:t>INTERNATIONAL HEADQUARTERS:  THE RAYMOND JAMES FINANCIAL CENTER</a:t>
              </a:r>
            </a:p>
            <a:p>
              <a:pPr algn="ctr">
                <a:lnSpc>
                  <a:spcPct val="150000"/>
                </a:lnSpc>
              </a:pPr>
              <a:r>
                <a:rPr lang="en-US" sz="1100" dirty="0">
                  <a:solidFill>
                    <a:schemeClr val="bg1"/>
                  </a:solidFill>
                </a:rPr>
                <a:t>880 CARILLON PARKWAY   //   ST. PETERSBURG, FL 33716   //   800.248.8863</a:t>
              </a:r>
            </a:p>
            <a:p>
              <a:pPr algn="ctr">
                <a:lnSpc>
                  <a:spcPct val="150000"/>
                </a:lnSpc>
              </a:pPr>
              <a:r>
                <a:rPr lang="en-US" sz="1100" dirty="0">
                  <a:solidFill>
                    <a:schemeClr val="bg1"/>
                  </a:solidFill>
                </a:rPr>
                <a:t>RAYMONDJAMES.COM</a:t>
              </a:r>
            </a:p>
          </p:txBody>
        </p:sp>
        <p:cxnSp>
          <p:nvCxnSpPr>
            <p:cNvPr id="13" name="Straight Connector 12">
              <a:extLst>
                <a:ext uri="{FF2B5EF4-FFF2-40B4-BE49-F238E27FC236}">
                  <a16:creationId xmlns:a16="http://schemas.microsoft.com/office/drawing/2014/main" id="{FF02169C-4280-433B-8130-98501F978C37}"/>
                </a:ext>
              </a:extLst>
            </p:cNvPr>
            <p:cNvCxnSpPr>
              <a:cxnSpLocks/>
            </p:cNvCxnSpPr>
            <p:nvPr/>
          </p:nvCxnSpPr>
          <p:spPr>
            <a:xfrm>
              <a:off x="2997200" y="5691513"/>
              <a:ext cx="7315200" cy="1136"/>
            </a:xfrm>
            <a:prstGeom prst="line">
              <a:avLst/>
            </a:prstGeom>
            <a:ln>
              <a:solidFill>
                <a:schemeClr val="accent4"/>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9688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Presale planning</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685800" y="1979909"/>
            <a:ext cx="9857232" cy="4119563"/>
          </a:xfrm>
        </p:spPr>
        <p:txBody>
          <a:bodyPr/>
          <a:lstStyle/>
          <a:p>
            <a:pPr marL="0" lvl="0" indent="0" defTabSz="457200" eaLnBrk="0" hangingPunct="0">
              <a:spcBef>
                <a:spcPts val="288"/>
              </a:spcBef>
              <a:spcAft>
                <a:spcPts val="600"/>
              </a:spcAft>
              <a:buSzPct val="70000"/>
              <a:buNone/>
            </a:pPr>
            <a:r>
              <a:rPr lang="en-US" sz="1600" dirty="0">
                <a:ea typeface="MS PGothic" pitchFamily="34" charset="-128"/>
              </a:rPr>
              <a:t>Once you decide to pursue a sale, take the time to consider these crucial questions:</a:t>
            </a:r>
          </a:p>
          <a:p>
            <a:pPr marL="223838" lvl="1">
              <a:spcBef>
                <a:spcPts val="1800"/>
              </a:spcBef>
              <a:buFont typeface="Arial" panose="020B0604020202020204" pitchFamily="34" charset="0"/>
              <a:buChar char="•"/>
            </a:pPr>
            <a:r>
              <a:rPr lang="en-US" sz="2400" dirty="0">
                <a:solidFill>
                  <a:srgbClr val="5489B6"/>
                </a:solidFill>
                <a:latin typeface="Arial" panose="020B0604020202020204"/>
              </a:rPr>
              <a:t>Would I benefit more from a cash sale or an all-stock sale?</a:t>
            </a:r>
          </a:p>
          <a:p>
            <a:pPr marL="223838" lvl="1">
              <a:spcBef>
                <a:spcPts val="1800"/>
              </a:spcBef>
              <a:buFont typeface="Arial" panose="020B0604020202020204" pitchFamily="34" charset="0"/>
              <a:buChar char="•"/>
            </a:pPr>
            <a:r>
              <a:rPr lang="en-US" sz="2400" dirty="0">
                <a:solidFill>
                  <a:srgbClr val="5489B6"/>
                </a:solidFill>
                <a:latin typeface="Arial" panose="020B0604020202020204"/>
              </a:rPr>
              <a:t>How can I work to ensure the business’ full value is realized?</a:t>
            </a:r>
          </a:p>
          <a:p>
            <a:pPr marL="223838" lvl="1">
              <a:spcBef>
                <a:spcPts val="1800"/>
              </a:spcBef>
              <a:buFont typeface="Arial" panose="020B0604020202020204" pitchFamily="34" charset="0"/>
              <a:buChar char="•"/>
            </a:pPr>
            <a:r>
              <a:rPr lang="en-US" sz="2400" dirty="0">
                <a:solidFill>
                  <a:srgbClr val="5489B6"/>
                </a:solidFill>
                <a:latin typeface="Arial" panose="020B0604020202020204"/>
              </a:rPr>
              <a:t>Will post-deal covenants affect my lifestyle?</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3</a:t>
            </a:fld>
            <a:endParaRPr lang="en-US"/>
          </a:p>
        </p:txBody>
      </p:sp>
    </p:spTree>
    <p:extLst>
      <p:ext uri="{BB962C8B-B14F-4D97-AF65-F5344CB8AC3E}">
        <p14:creationId xmlns:p14="http://schemas.microsoft.com/office/powerpoint/2010/main" val="296473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Presale planning</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685800" y="1979909"/>
            <a:ext cx="9857232" cy="4119563"/>
          </a:xfrm>
        </p:spPr>
        <p:txBody>
          <a:bodyPr/>
          <a:lstStyle/>
          <a:p>
            <a:pPr marL="0" lvl="0" indent="0" defTabSz="457200" eaLnBrk="0" hangingPunct="0">
              <a:spcBef>
                <a:spcPts val="288"/>
              </a:spcBef>
              <a:spcAft>
                <a:spcPts val="600"/>
              </a:spcAft>
              <a:buSzPct val="70000"/>
              <a:buNone/>
            </a:pPr>
            <a:r>
              <a:rPr lang="en-US" sz="1600" dirty="0">
                <a:ea typeface="MS PGothic" pitchFamily="34" charset="-128"/>
              </a:rPr>
              <a:t>The key to maximizing the potential value of any transaction is the thorough and strategic evaluation of your available options. As you explore the landscape and before finalizing an agreement, make sure to carefully consider the following factors:</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4</a:t>
            </a:fld>
            <a:endParaRPr lang="en-US"/>
          </a:p>
        </p:txBody>
      </p:sp>
      <p:sp>
        <p:nvSpPr>
          <p:cNvPr id="12" name="Rectangle: Rounded Corners 11">
            <a:extLst>
              <a:ext uri="{FF2B5EF4-FFF2-40B4-BE49-F238E27FC236}">
                <a16:creationId xmlns:a16="http://schemas.microsoft.com/office/drawing/2014/main" id="{C2FBEF77-59A3-4D4F-B870-805624D13FA4}"/>
              </a:ext>
            </a:extLst>
          </p:cNvPr>
          <p:cNvSpPr/>
          <p:nvPr/>
        </p:nvSpPr>
        <p:spPr>
          <a:xfrm>
            <a:off x="684524" y="2917371"/>
            <a:ext cx="2419350" cy="2797069"/>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Rounded Corners 12">
            <a:extLst>
              <a:ext uri="{FF2B5EF4-FFF2-40B4-BE49-F238E27FC236}">
                <a16:creationId xmlns:a16="http://schemas.microsoft.com/office/drawing/2014/main" id="{FE2E2305-9B48-433F-A272-9AF5F26E841A}"/>
              </a:ext>
            </a:extLst>
          </p:cNvPr>
          <p:cNvSpPr/>
          <p:nvPr/>
        </p:nvSpPr>
        <p:spPr>
          <a:xfrm>
            <a:off x="3486150" y="2917371"/>
            <a:ext cx="2419350" cy="2797069"/>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Rounded Corners 13">
            <a:extLst>
              <a:ext uri="{FF2B5EF4-FFF2-40B4-BE49-F238E27FC236}">
                <a16:creationId xmlns:a16="http://schemas.microsoft.com/office/drawing/2014/main" id="{66A68C3C-5537-4F32-ACBE-13BA558876FA}"/>
              </a:ext>
            </a:extLst>
          </p:cNvPr>
          <p:cNvSpPr/>
          <p:nvPr/>
        </p:nvSpPr>
        <p:spPr>
          <a:xfrm>
            <a:off x="9086849" y="2917371"/>
            <a:ext cx="2419350" cy="2797069"/>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Rounded Corners 14">
            <a:extLst>
              <a:ext uri="{FF2B5EF4-FFF2-40B4-BE49-F238E27FC236}">
                <a16:creationId xmlns:a16="http://schemas.microsoft.com/office/drawing/2014/main" id="{0AC0A86C-3182-48FE-9F36-602D96040D3D}"/>
              </a:ext>
            </a:extLst>
          </p:cNvPr>
          <p:cNvSpPr/>
          <p:nvPr/>
        </p:nvSpPr>
        <p:spPr>
          <a:xfrm>
            <a:off x="6286500" y="2917371"/>
            <a:ext cx="2419350" cy="2797069"/>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3" name="Content Placeholder 2">
            <a:extLst>
              <a:ext uri="{FF2B5EF4-FFF2-40B4-BE49-F238E27FC236}">
                <a16:creationId xmlns:a16="http://schemas.microsoft.com/office/drawing/2014/main" id="{DF023B5C-DAE4-4439-BEBF-7C422A332172}"/>
              </a:ext>
            </a:extLst>
          </p:cNvPr>
          <p:cNvSpPr txBox="1">
            <a:spLocks/>
          </p:cNvSpPr>
          <p:nvPr/>
        </p:nvSpPr>
        <p:spPr>
          <a:xfrm>
            <a:off x="962024" y="4493931"/>
            <a:ext cx="1844194" cy="77539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solidFill>
                  <a:schemeClr val="tx2"/>
                </a:solidFill>
              </a:rPr>
              <a:t>Cash vs. stock payment</a:t>
            </a:r>
          </a:p>
        </p:txBody>
      </p:sp>
      <p:sp>
        <p:nvSpPr>
          <p:cNvPr id="104" name="Content Placeholder 11">
            <a:extLst>
              <a:ext uri="{FF2B5EF4-FFF2-40B4-BE49-F238E27FC236}">
                <a16:creationId xmlns:a16="http://schemas.microsoft.com/office/drawing/2014/main" id="{CC74026D-C104-476F-B263-EC4739AB82EA}"/>
              </a:ext>
            </a:extLst>
          </p:cNvPr>
          <p:cNvSpPr txBox="1">
            <a:spLocks/>
          </p:cNvSpPr>
          <p:nvPr/>
        </p:nvSpPr>
        <p:spPr>
          <a:xfrm>
            <a:off x="3548891" y="4493931"/>
            <a:ext cx="2260898" cy="775393"/>
          </a:xfrm>
          <a:prstGeom prst="rect">
            <a:avLst/>
          </a:prstGeom>
        </p:spPr>
        <p:txBody>
          <a:bodyPr vert="horz" lIns="0" tIns="0" rIns="0" bIns="0" rtlCol="0">
            <a:noAutofit/>
          </a:bodyPr>
          <a:lstStyle>
            <a:defPPr>
              <a:defRPr lang="en-US"/>
            </a:defPPr>
            <a:lvl1pPr indent="0" algn="ctr">
              <a:lnSpc>
                <a:spcPct val="100000"/>
              </a:lnSpc>
              <a:spcBef>
                <a:spcPts val="0"/>
              </a:spcBef>
              <a:buFont typeface="Arial" panose="020B0604020202020204" pitchFamily="34" charset="0"/>
              <a:buNone/>
              <a:defRPr>
                <a:solidFill>
                  <a:schemeClr val="tx2"/>
                </a:solidFill>
              </a:defRPr>
            </a:lvl1pPr>
            <a:lvl2pPr indent="-223838">
              <a:lnSpc>
                <a:spcPct val="100000"/>
              </a:lnSpc>
              <a:spcBef>
                <a:spcPts val="600"/>
              </a:spcBef>
              <a:buFont typeface="Calibri" panose="020F0502020204030204" pitchFamily="34" charset="0"/>
              <a:buChar char="−"/>
              <a:defRPr sz="1600"/>
            </a:lvl2pPr>
            <a:lvl3pPr marL="690563" indent="-233363">
              <a:lnSpc>
                <a:spcPct val="100000"/>
              </a:lnSpc>
              <a:spcBef>
                <a:spcPts val="600"/>
              </a:spcBef>
              <a:buFont typeface="Calibri" panose="020F0502020204030204" pitchFamily="34" charset="0"/>
              <a:buChar char="−"/>
              <a:defRPr sz="1400"/>
            </a:lvl3pPr>
            <a:lvl4pPr marL="914400" indent="-223838">
              <a:lnSpc>
                <a:spcPct val="100000"/>
              </a:lnSpc>
              <a:spcBef>
                <a:spcPts val="600"/>
              </a:spcBef>
              <a:buFont typeface="Calibri" panose="020F0502020204030204" pitchFamily="34" charset="0"/>
              <a:buChar char="−"/>
              <a:defRPr sz="1200"/>
            </a:lvl4pPr>
            <a:lvl5pPr marL="1147763" indent="-233363">
              <a:lnSpc>
                <a:spcPct val="100000"/>
              </a:lnSpc>
              <a:spcBef>
                <a:spcPts val="600"/>
              </a:spcBef>
              <a:buFont typeface="Calibri" panose="020F050202020403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Concentrated stock strategies</a:t>
            </a:r>
          </a:p>
        </p:txBody>
      </p:sp>
      <p:sp>
        <p:nvSpPr>
          <p:cNvPr id="105" name="Content Placeholder 12">
            <a:extLst>
              <a:ext uri="{FF2B5EF4-FFF2-40B4-BE49-F238E27FC236}">
                <a16:creationId xmlns:a16="http://schemas.microsoft.com/office/drawing/2014/main" id="{252FE6B7-2510-46DE-9002-A93DECB6FE3E}"/>
              </a:ext>
            </a:extLst>
          </p:cNvPr>
          <p:cNvSpPr txBox="1">
            <a:spLocks/>
          </p:cNvSpPr>
          <p:nvPr/>
        </p:nvSpPr>
        <p:spPr>
          <a:xfrm>
            <a:off x="6577544" y="4493931"/>
            <a:ext cx="1844193" cy="775393"/>
          </a:xfrm>
          <a:prstGeom prst="rect">
            <a:avLst/>
          </a:prstGeom>
        </p:spPr>
        <p:txBody>
          <a:bodyPr vert="horz" lIns="0" tIns="0" rIns="0" bIns="0" rtlCol="0">
            <a:noAutofit/>
          </a:bodyPr>
          <a:lstStyle>
            <a:defPPr>
              <a:defRPr lang="en-US"/>
            </a:defPPr>
            <a:lvl1pPr indent="0" algn="ctr">
              <a:lnSpc>
                <a:spcPct val="100000"/>
              </a:lnSpc>
              <a:spcBef>
                <a:spcPts val="0"/>
              </a:spcBef>
              <a:buFont typeface="Arial" panose="020B0604020202020204" pitchFamily="34" charset="0"/>
              <a:buNone/>
              <a:defRPr>
                <a:solidFill>
                  <a:schemeClr val="tx2"/>
                </a:solidFill>
              </a:defRPr>
            </a:lvl1pPr>
            <a:lvl2pPr indent="-223838">
              <a:lnSpc>
                <a:spcPct val="100000"/>
              </a:lnSpc>
              <a:spcBef>
                <a:spcPts val="600"/>
              </a:spcBef>
              <a:buFont typeface="Calibri" panose="020F0502020204030204" pitchFamily="34" charset="0"/>
              <a:buChar char="−"/>
              <a:defRPr sz="1600"/>
            </a:lvl2pPr>
            <a:lvl3pPr marL="690563" indent="-233363">
              <a:lnSpc>
                <a:spcPct val="100000"/>
              </a:lnSpc>
              <a:spcBef>
                <a:spcPts val="600"/>
              </a:spcBef>
              <a:buFont typeface="Calibri" panose="020F0502020204030204" pitchFamily="34" charset="0"/>
              <a:buChar char="−"/>
              <a:defRPr sz="1400"/>
            </a:lvl3pPr>
            <a:lvl4pPr marL="914400" indent="-223838">
              <a:lnSpc>
                <a:spcPct val="100000"/>
              </a:lnSpc>
              <a:spcBef>
                <a:spcPts val="600"/>
              </a:spcBef>
              <a:buFont typeface="Calibri" panose="020F0502020204030204" pitchFamily="34" charset="0"/>
              <a:buChar char="−"/>
              <a:defRPr sz="1200"/>
            </a:lvl4pPr>
            <a:lvl5pPr marL="1147763" indent="-233363">
              <a:lnSpc>
                <a:spcPct val="100000"/>
              </a:lnSpc>
              <a:spcBef>
                <a:spcPts val="600"/>
              </a:spcBef>
              <a:buFont typeface="Calibri" panose="020F050202020403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Weighing valuation</a:t>
            </a:r>
          </a:p>
        </p:txBody>
      </p:sp>
      <p:sp>
        <p:nvSpPr>
          <p:cNvPr id="125" name="Content Placeholder 12">
            <a:extLst>
              <a:ext uri="{FF2B5EF4-FFF2-40B4-BE49-F238E27FC236}">
                <a16:creationId xmlns:a16="http://schemas.microsoft.com/office/drawing/2014/main" id="{696EAECF-BB7A-4414-A085-10AFE918A027}"/>
              </a:ext>
            </a:extLst>
          </p:cNvPr>
          <p:cNvSpPr txBox="1">
            <a:spLocks/>
          </p:cNvSpPr>
          <p:nvPr/>
        </p:nvSpPr>
        <p:spPr>
          <a:xfrm>
            <a:off x="9385783" y="4493931"/>
            <a:ext cx="1844193" cy="775393"/>
          </a:xfrm>
          <a:prstGeom prst="rect">
            <a:avLst/>
          </a:prstGeom>
        </p:spPr>
        <p:txBody>
          <a:bodyPr vert="horz" lIns="0" tIns="0" rIns="0" bIns="0" rtlCol="0">
            <a:noAutofit/>
          </a:bodyPr>
          <a:lstStyle>
            <a:defPPr>
              <a:defRPr lang="en-US"/>
            </a:defPPr>
            <a:lvl1pPr indent="0" algn="ctr">
              <a:lnSpc>
                <a:spcPct val="100000"/>
              </a:lnSpc>
              <a:spcBef>
                <a:spcPts val="0"/>
              </a:spcBef>
              <a:buFont typeface="Arial" panose="020B0604020202020204" pitchFamily="34" charset="0"/>
              <a:buNone/>
              <a:defRPr>
                <a:solidFill>
                  <a:schemeClr val="tx2"/>
                </a:solidFill>
              </a:defRPr>
            </a:lvl1pPr>
            <a:lvl2pPr indent="-223838">
              <a:lnSpc>
                <a:spcPct val="100000"/>
              </a:lnSpc>
              <a:spcBef>
                <a:spcPts val="600"/>
              </a:spcBef>
              <a:buFont typeface="Calibri" panose="020F0502020204030204" pitchFamily="34" charset="0"/>
              <a:buChar char="−"/>
              <a:defRPr sz="1600"/>
            </a:lvl2pPr>
            <a:lvl3pPr marL="690563" indent="-233363">
              <a:lnSpc>
                <a:spcPct val="100000"/>
              </a:lnSpc>
              <a:spcBef>
                <a:spcPts val="600"/>
              </a:spcBef>
              <a:buFont typeface="Calibri" panose="020F0502020204030204" pitchFamily="34" charset="0"/>
              <a:buChar char="−"/>
              <a:defRPr sz="1400"/>
            </a:lvl3pPr>
            <a:lvl4pPr marL="914400" indent="-223838">
              <a:lnSpc>
                <a:spcPct val="100000"/>
              </a:lnSpc>
              <a:spcBef>
                <a:spcPts val="600"/>
              </a:spcBef>
              <a:buFont typeface="Calibri" panose="020F0502020204030204" pitchFamily="34" charset="0"/>
              <a:buChar char="−"/>
              <a:defRPr sz="1200"/>
            </a:lvl4pPr>
            <a:lvl5pPr marL="1147763" indent="-233363">
              <a:lnSpc>
                <a:spcPct val="100000"/>
              </a:lnSpc>
              <a:spcBef>
                <a:spcPts val="600"/>
              </a:spcBef>
              <a:buFont typeface="Calibri" panose="020F050202020403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Exploring your financial plan</a:t>
            </a:r>
          </a:p>
        </p:txBody>
      </p:sp>
      <p:grpSp>
        <p:nvGrpSpPr>
          <p:cNvPr id="145" name="Graphic 1">
            <a:extLst>
              <a:ext uri="{FF2B5EF4-FFF2-40B4-BE49-F238E27FC236}">
                <a16:creationId xmlns:a16="http://schemas.microsoft.com/office/drawing/2014/main" id="{8BFEA910-778E-4686-8A06-628B2AE7BB0E}"/>
              </a:ext>
            </a:extLst>
          </p:cNvPr>
          <p:cNvGrpSpPr/>
          <p:nvPr/>
        </p:nvGrpSpPr>
        <p:grpSpPr>
          <a:xfrm>
            <a:off x="7051229" y="3427175"/>
            <a:ext cx="896822" cy="692498"/>
            <a:chOff x="7316152" y="155257"/>
            <a:chExt cx="571499" cy="441293"/>
          </a:xfrm>
          <a:solidFill>
            <a:schemeClr val="accent1"/>
          </a:solidFill>
        </p:grpSpPr>
        <p:sp>
          <p:nvSpPr>
            <p:cNvPr id="146" name="Freeform: Shape 145">
              <a:extLst>
                <a:ext uri="{FF2B5EF4-FFF2-40B4-BE49-F238E27FC236}">
                  <a16:creationId xmlns:a16="http://schemas.microsoft.com/office/drawing/2014/main" id="{322E6358-EB45-4098-9022-7DE65B053395}"/>
                </a:ext>
              </a:extLst>
            </p:cNvPr>
            <p:cNvSpPr/>
            <p:nvPr/>
          </p:nvSpPr>
          <p:spPr>
            <a:xfrm>
              <a:off x="7687246" y="364140"/>
              <a:ext cx="14954" cy="14287"/>
            </a:xfrm>
            <a:custGeom>
              <a:avLst/>
              <a:gdLst>
                <a:gd name="connsiteX0" fmla="*/ 0 w 14954"/>
                <a:gd name="connsiteY0" fmla="*/ 0 h 14287"/>
                <a:gd name="connsiteX1" fmla="*/ 14954 w 14954"/>
                <a:gd name="connsiteY1" fmla="*/ 0 h 14287"/>
                <a:gd name="connsiteX2" fmla="*/ 14954 w 14954"/>
                <a:gd name="connsiteY2" fmla="*/ 14287 h 14287"/>
                <a:gd name="connsiteX3" fmla="*/ 0 w 14954"/>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4954" h="14287">
                  <a:moveTo>
                    <a:pt x="0" y="0"/>
                  </a:moveTo>
                  <a:lnTo>
                    <a:pt x="14954" y="0"/>
                  </a:lnTo>
                  <a:lnTo>
                    <a:pt x="14954" y="14287"/>
                  </a:lnTo>
                  <a:lnTo>
                    <a:pt x="0" y="14287"/>
                  </a:lnTo>
                  <a:close/>
                </a:path>
              </a:pathLst>
            </a:custGeom>
            <a:grpFill/>
            <a:ln w="9525" cap="flat">
              <a:noFill/>
              <a:prstDash val="solid"/>
              <a:miter/>
            </a:ln>
          </p:spPr>
          <p:txBody>
            <a:bodyPr rtlCol="0" anchor="ctr"/>
            <a:lstStyle/>
            <a:p>
              <a:endParaRPr lang="en-US"/>
            </a:p>
          </p:txBody>
        </p:sp>
        <p:grpSp>
          <p:nvGrpSpPr>
            <p:cNvPr id="147" name="Graphic 1">
              <a:extLst>
                <a:ext uri="{FF2B5EF4-FFF2-40B4-BE49-F238E27FC236}">
                  <a16:creationId xmlns:a16="http://schemas.microsoft.com/office/drawing/2014/main" id="{31E42966-05F0-4E80-B197-3FCC601252C8}"/>
                </a:ext>
              </a:extLst>
            </p:cNvPr>
            <p:cNvGrpSpPr/>
            <p:nvPr/>
          </p:nvGrpSpPr>
          <p:grpSpPr>
            <a:xfrm>
              <a:off x="7687246" y="189832"/>
              <a:ext cx="200405" cy="256412"/>
              <a:chOff x="7687246" y="189832"/>
              <a:chExt cx="200405" cy="256412"/>
            </a:xfrm>
            <a:grpFill/>
          </p:grpSpPr>
          <p:sp>
            <p:nvSpPr>
              <p:cNvPr id="160" name="Freeform: Shape 159">
                <a:extLst>
                  <a:ext uri="{FF2B5EF4-FFF2-40B4-BE49-F238E27FC236}">
                    <a16:creationId xmlns:a16="http://schemas.microsoft.com/office/drawing/2014/main" id="{4EDC03A5-5C58-418A-9ACC-2DECB70FACB2}"/>
                  </a:ext>
                </a:extLst>
              </p:cNvPr>
              <p:cNvSpPr/>
              <p:nvPr/>
            </p:nvSpPr>
            <p:spPr>
              <a:xfrm>
                <a:off x="7693723" y="364140"/>
                <a:ext cx="187356" cy="82105"/>
              </a:xfrm>
              <a:custGeom>
                <a:avLst/>
                <a:gdLst>
                  <a:gd name="connsiteX0" fmla="*/ 93726 w 187356"/>
                  <a:gd name="connsiteY0" fmla="*/ 82105 h 82105"/>
                  <a:gd name="connsiteX1" fmla="*/ 1429 w 187356"/>
                  <a:gd name="connsiteY1" fmla="*/ 8287 h 82105"/>
                  <a:gd name="connsiteX2" fmla="*/ 0 w 187356"/>
                  <a:gd name="connsiteY2" fmla="*/ 0 h 82105"/>
                  <a:gd name="connsiteX3" fmla="*/ 187357 w 187356"/>
                  <a:gd name="connsiteY3" fmla="*/ 0 h 82105"/>
                  <a:gd name="connsiteX4" fmla="*/ 185928 w 187356"/>
                  <a:gd name="connsiteY4" fmla="*/ 8287 h 82105"/>
                  <a:gd name="connsiteX5" fmla="*/ 93726 w 187356"/>
                  <a:gd name="connsiteY5" fmla="*/ 82105 h 82105"/>
                  <a:gd name="connsiteX6" fmla="*/ 17431 w 187356"/>
                  <a:gd name="connsiteY6" fmla="*/ 14288 h 82105"/>
                  <a:gd name="connsiteX7" fmla="*/ 93726 w 187356"/>
                  <a:gd name="connsiteY7" fmla="*/ 67818 h 82105"/>
                  <a:gd name="connsiteX8" fmla="*/ 170022 w 187356"/>
                  <a:gd name="connsiteY8" fmla="*/ 14288 h 82105"/>
                  <a:gd name="connsiteX9" fmla="*/ 17431 w 187356"/>
                  <a:gd name="connsiteY9" fmla="*/ 14288 h 8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56" h="82105">
                    <a:moveTo>
                      <a:pt x="93726" y="82105"/>
                    </a:moveTo>
                    <a:cubicBezTo>
                      <a:pt x="47434" y="82105"/>
                      <a:pt x="8668" y="51054"/>
                      <a:pt x="1429" y="8287"/>
                    </a:cubicBezTo>
                    <a:lnTo>
                      <a:pt x="0" y="0"/>
                    </a:lnTo>
                    <a:lnTo>
                      <a:pt x="187357" y="0"/>
                    </a:lnTo>
                    <a:lnTo>
                      <a:pt x="185928" y="8287"/>
                    </a:lnTo>
                    <a:cubicBezTo>
                      <a:pt x="178784" y="51149"/>
                      <a:pt x="140018" y="82105"/>
                      <a:pt x="93726" y="82105"/>
                    </a:cubicBezTo>
                    <a:close/>
                    <a:moveTo>
                      <a:pt x="17431" y="14288"/>
                    </a:moveTo>
                    <a:cubicBezTo>
                      <a:pt x="26765" y="45720"/>
                      <a:pt x="57531" y="67818"/>
                      <a:pt x="93726" y="67818"/>
                    </a:cubicBezTo>
                    <a:cubicBezTo>
                      <a:pt x="129921" y="67818"/>
                      <a:pt x="160687" y="45720"/>
                      <a:pt x="170022" y="14288"/>
                    </a:cubicBezTo>
                    <a:lnTo>
                      <a:pt x="17431" y="14288"/>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AE81D13-B571-4BAA-A026-5F7E4FC9E246}"/>
                  </a:ext>
                </a:extLst>
              </p:cNvPr>
              <p:cNvSpPr/>
              <p:nvPr/>
            </p:nvSpPr>
            <p:spPr>
              <a:xfrm>
                <a:off x="7687246" y="364140"/>
                <a:ext cx="200405" cy="14287"/>
              </a:xfrm>
              <a:custGeom>
                <a:avLst/>
                <a:gdLst>
                  <a:gd name="connsiteX0" fmla="*/ 0 w 200405"/>
                  <a:gd name="connsiteY0" fmla="*/ 0 h 14287"/>
                  <a:gd name="connsiteX1" fmla="*/ 200406 w 200405"/>
                  <a:gd name="connsiteY1" fmla="*/ 0 h 14287"/>
                  <a:gd name="connsiteX2" fmla="*/ 200406 w 200405"/>
                  <a:gd name="connsiteY2" fmla="*/ 14287 h 14287"/>
                  <a:gd name="connsiteX3" fmla="*/ 0 w 200405"/>
                  <a:gd name="connsiteY3" fmla="*/ 14287 h 14287"/>
                </a:gdLst>
                <a:ahLst/>
                <a:cxnLst>
                  <a:cxn ang="0">
                    <a:pos x="connsiteX0" y="connsiteY0"/>
                  </a:cxn>
                  <a:cxn ang="0">
                    <a:pos x="connsiteX1" y="connsiteY1"/>
                  </a:cxn>
                  <a:cxn ang="0">
                    <a:pos x="connsiteX2" y="connsiteY2"/>
                  </a:cxn>
                  <a:cxn ang="0">
                    <a:pos x="connsiteX3" y="connsiteY3"/>
                  </a:cxn>
                </a:cxnLst>
                <a:rect l="l" t="t" r="r" b="b"/>
                <a:pathLst>
                  <a:path w="200405" h="14287">
                    <a:moveTo>
                      <a:pt x="0" y="0"/>
                    </a:moveTo>
                    <a:lnTo>
                      <a:pt x="200406" y="0"/>
                    </a:lnTo>
                    <a:lnTo>
                      <a:pt x="200406" y="14287"/>
                    </a:lnTo>
                    <a:lnTo>
                      <a:pt x="0" y="14287"/>
                    </a:ln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AE2B312-9E69-40DF-8303-0953135FC35F}"/>
                  </a:ext>
                </a:extLst>
              </p:cNvPr>
              <p:cNvSpPr/>
              <p:nvPr/>
            </p:nvSpPr>
            <p:spPr>
              <a:xfrm>
                <a:off x="7734959" y="226122"/>
                <a:ext cx="104591" cy="152304"/>
              </a:xfrm>
              <a:custGeom>
                <a:avLst/>
                <a:gdLst>
                  <a:gd name="connsiteX0" fmla="*/ 97734 w 104591"/>
                  <a:gd name="connsiteY0" fmla="*/ 152305 h 152304"/>
                  <a:gd name="connsiteX1" fmla="*/ 7151 w 104591"/>
                  <a:gd name="connsiteY1" fmla="*/ 152305 h 152304"/>
                  <a:gd name="connsiteX2" fmla="*/ 1341 w 104591"/>
                  <a:gd name="connsiteY2" fmla="*/ 149352 h 152304"/>
                  <a:gd name="connsiteX3" fmla="*/ 388 w 104591"/>
                  <a:gd name="connsiteY3" fmla="*/ 142970 h 152304"/>
                  <a:gd name="connsiteX4" fmla="*/ 45727 w 104591"/>
                  <a:gd name="connsiteY4" fmla="*/ 4953 h 152304"/>
                  <a:gd name="connsiteX5" fmla="*/ 52490 w 104591"/>
                  <a:gd name="connsiteY5" fmla="*/ 0 h 152304"/>
                  <a:gd name="connsiteX6" fmla="*/ 59253 w 104591"/>
                  <a:gd name="connsiteY6" fmla="*/ 4953 h 152304"/>
                  <a:gd name="connsiteX7" fmla="*/ 104592 w 104591"/>
                  <a:gd name="connsiteY7" fmla="*/ 142970 h 152304"/>
                  <a:gd name="connsiteX8" fmla="*/ 97829 w 104591"/>
                  <a:gd name="connsiteY8" fmla="*/ 145161 h 152304"/>
                  <a:gd name="connsiteX9" fmla="*/ 97829 w 104591"/>
                  <a:gd name="connsiteY9" fmla="*/ 152305 h 152304"/>
                  <a:gd name="connsiteX10" fmla="*/ 16962 w 104591"/>
                  <a:gd name="connsiteY10" fmla="*/ 138017 h 152304"/>
                  <a:gd name="connsiteX11" fmla="*/ 87828 w 104591"/>
                  <a:gd name="connsiteY11" fmla="*/ 138017 h 152304"/>
                  <a:gd name="connsiteX12" fmla="*/ 52395 w 104591"/>
                  <a:gd name="connsiteY12" fmla="*/ 30004 h 152304"/>
                  <a:gd name="connsiteX13" fmla="*/ 16962 w 104591"/>
                  <a:gd name="connsiteY13" fmla="*/ 138017 h 1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1" h="152304">
                    <a:moveTo>
                      <a:pt x="97734" y="152305"/>
                    </a:moveTo>
                    <a:lnTo>
                      <a:pt x="7151" y="152305"/>
                    </a:lnTo>
                    <a:cubicBezTo>
                      <a:pt x="4865" y="152305"/>
                      <a:pt x="2674" y="151162"/>
                      <a:pt x="1341" y="149352"/>
                    </a:cubicBezTo>
                    <a:cubicBezTo>
                      <a:pt x="7" y="147542"/>
                      <a:pt x="-373" y="145066"/>
                      <a:pt x="388" y="142970"/>
                    </a:cubicBezTo>
                    <a:lnTo>
                      <a:pt x="45727" y="4953"/>
                    </a:lnTo>
                    <a:cubicBezTo>
                      <a:pt x="46679" y="2000"/>
                      <a:pt x="49442" y="0"/>
                      <a:pt x="52490" y="0"/>
                    </a:cubicBezTo>
                    <a:cubicBezTo>
                      <a:pt x="55538" y="0"/>
                      <a:pt x="58300" y="2000"/>
                      <a:pt x="59253" y="4953"/>
                    </a:cubicBezTo>
                    <a:lnTo>
                      <a:pt x="104592" y="142970"/>
                    </a:lnTo>
                    <a:lnTo>
                      <a:pt x="97829" y="145161"/>
                    </a:lnTo>
                    <a:lnTo>
                      <a:pt x="97829" y="152305"/>
                    </a:lnTo>
                    <a:close/>
                    <a:moveTo>
                      <a:pt x="16962" y="138017"/>
                    </a:moveTo>
                    <a:lnTo>
                      <a:pt x="87828" y="138017"/>
                    </a:lnTo>
                    <a:lnTo>
                      <a:pt x="52395" y="30004"/>
                    </a:lnTo>
                    <a:lnTo>
                      <a:pt x="16962" y="138017"/>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AF025C4-AFA9-46DE-B6EE-651C7A9FF45A}"/>
                  </a:ext>
                </a:extLst>
              </p:cNvPr>
              <p:cNvSpPr/>
              <p:nvPr/>
            </p:nvSpPr>
            <p:spPr>
              <a:xfrm>
                <a:off x="7762112" y="189832"/>
                <a:ext cx="50577" cy="50577"/>
              </a:xfrm>
              <a:custGeom>
                <a:avLst/>
                <a:gdLst>
                  <a:gd name="connsiteX0" fmla="*/ 25241 w 50577"/>
                  <a:gd name="connsiteY0" fmla="*/ 50578 h 50577"/>
                  <a:gd name="connsiteX1" fmla="*/ 0 w 50577"/>
                  <a:gd name="connsiteY1" fmla="*/ 25336 h 50577"/>
                  <a:gd name="connsiteX2" fmla="*/ 191 w 50577"/>
                  <a:gd name="connsiteY2" fmla="*/ 22574 h 50577"/>
                  <a:gd name="connsiteX3" fmla="*/ 25337 w 50577"/>
                  <a:gd name="connsiteY3" fmla="*/ 0 h 50577"/>
                  <a:gd name="connsiteX4" fmla="*/ 50578 w 50577"/>
                  <a:gd name="connsiteY4" fmla="*/ 25241 h 50577"/>
                  <a:gd name="connsiteX5" fmla="*/ 25241 w 50577"/>
                  <a:gd name="connsiteY5" fmla="*/ 50578 h 50577"/>
                  <a:gd name="connsiteX6" fmla="*/ 25241 w 50577"/>
                  <a:gd name="connsiteY6" fmla="*/ 14288 h 50577"/>
                  <a:gd name="connsiteX7" fmla="*/ 14288 w 50577"/>
                  <a:gd name="connsiteY7" fmla="*/ 24098 h 50577"/>
                  <a:gd name="connsiteX8" fmla="*/ 14192 w 50577"/>
                  <a:gd name="connsiteY8" fmla="*/ 25336 h 50577"/>
                  <a:gd name="connsiteX9" fmla="*/ 25146 w 50577"/>
                  <a:gd name="connsiteY9" fmla="*/ 36290 h 50577"/>
                  <a:gd name="connsiteX10" fmla="*/ 36100 w 50577"/>
                  <a:gd name="connsiteY10" fmla="*/ 25336 h 50577"/>
                  <a:gd name="connsiteX11" fmla="*/ 25241 w 50577"/>
                  <a:gd name="connsiteY11" fmla="*/ 14288 h 5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 h="50577">
                    <a:moveTo>
                      <a:pt x="25241" y="50578"/>
                    </a:moveTo>
                    <a:cubicBezTo>
                      <a:pt x="11335" y="50578"/>
                      <a:pt x="0" y="39243"/>
                      <a:pt x="0" y="25336"/>
                    </a:cubicBezTo>
                    <a:cubicBezTo>
                      <a:pt x="0" y="24384"/>
                      <a:pt x="95" y="23527"/>
                      <a:pt x="191" y="22574"/>
                    </a:cubicBezTo>
                    <a:cubicBezTo>
                      <a:pt x="1620" y="9715"/>
                      <a:pt x="12382" y="0"/>
                      <a:pt x="25337" y="0"/>
                    </a:cubicBezTo>
                    <a:cubicBezTo>
                      <a:pt x="39243" y="0"/>
                      <a:pt x="50578" y="11335"/>
                      <a:pt x="50578" y="25241"/>
                    </a:cubicBezTo>
                    <a:cubicBezTo>
                      <a:pt x="50578" y="39148"/>
                      <a:pt x="39148" y="50578"/>
                      <a:pt x="25241" y="50578"/>
                    </a:cubicBezTo>
                    <a:close/>
                    <a:moveTo>
                      <a:pt x="25241" y="14288"/>
                    </a:moveTo>
                    <a:cubicBezTo>
                      <a:pt x="19621" y="14288"/>
                      <a:pt x="14954" y="18478"/>
                      <a:pt x="14288" y="24098"/>
                    </a:cubicBezTo>
                    <a:cubicBezTo>
                      <a:pt x="14288" y="24479"/>
                      <a:pt x="14192" y="24860"/>
                      <a:pt x="14192" y="25336"/>
                    </a:cubicBezTo>
                    <a:cubicBezTo>
                      <a:pt x="14192" y="31432"/>
                      <a:pt x="19145" y="36290"/>
                      <a:pt x="25146" y="36290"/>
                    </a:cubicBezTo>
                    <a:cubicBezTo>
                      <a:pt x="31147" y="36290"/>
                      <a:pt x="36100" y="31337"/>
                      <a:pt x="36100" y="25336"/>
                    </a:cubicBezTo>
                    <a:cubicBezTo>
                      <a:pt x="36100" y="19336"/>
                      <a:pt x="31338" y="14288"/>
                      <a:pt x="25241" y="14288"/>
                    </a:cubicBezTo>
                    <a:close/>
                  </a:path>
                </a:pathLst>
              </a:custGeom>
              <a:grpFill/>
              <a:ln w="9525" cap="flat">
                <a:noFill/>
                <a:prstDash val="solid"/>
                <a:miter/>
              </a:ln>
            </p:spPr>
            <p:txBody>
              <a:bodyPr rtlCol="0" anchor="ctr"/>
              <a:lstStyle/>
              <a:p>
                <a:endParaRPr lang="en-US"/>
              </a:p>
            </p:txBody>
          </p:sp>
        </p:grpSp>
        <p:grpSp>
          <p:nvGrpSpPr>
            <p:cNvPr id="148" name="Graphic 1">
              <a:extLst>
                <a:ext uri="{FF2B5EF4-FFF2-40B4-BE49-F238E27FC236}">
                  <a16:creationId xmlns:a16="http://schemas.microsoft.com/office/drawing/2014/main" id="{A88026FF-DECB-4613-B97B-F2204CE3F26D}"/>
                </a:ext>
              </a:extLst>
            </p:cNvPr>
            <p:cNvGrpSpPr/>
            <p:nvPr/>
          </p:nvGrpSpPr>
          <p:grpSpPr>
            <a:xfrm>
              <a:off x="7316152" y="189927"/>
              <a:ext cx="200405" cy="256317"/>
              <a:chOff x="7316152" y="189927"/>
              <a:chExt cx="200405" cy="256317"/>
            </a:xfrm>
            <a:grpFill/>
          </p:grpSpPr>
          <p:sp>
            <p:nvSpPr>
              <p:cNvPr id="156" name="Freeform: Shape 155">
                <a:extLst>
                  <a:ext uri="{FF2B5EF4-FFF2-40B4-BE49-F238E27FC236}">
                    <a16:creationId xmlns:a16="http://schemas.microsoft.com/office/drawing/2014/main" id="{84765AB2-7F1D-42A9-8A0C-D19ED39A0057}"/>
                  </a:ext>
                </a:extLst>
              </p:cNvPr>
              <p:cNvSpPr/>
              <p:nvPr/>
            </p:nvSpPr>
            <p:spPr>
              <a:xfrm>
                <a:off x="7322629" y="364140"/>
                <a:ext cx="187356" cy="82105"/>
              </a:xfrm>
              <a:custGeom>
                <a:avLst/>
                <a:gdLst>
                  <a:gd name="connsiteX0" fmla="*/ 93726 w 187356"/>
                  <a:gd name="connsiteY0" fmla="*/ 82105 h 82105"/>
                  <a:gd name="connsiteX1" fmla="*/ 1428 w 187356"/>
                  <a:gd name="connsiteY1" fmla="*/ 8287 h 82105"/>
                  <a:gd name="connsiteX2" fmla="*/ 0 w 187356"/>
                  <a:gd name="connsiteY2" fmla="*/ 0 h 82105"/>
                  <a:gd name="connsiteX3" fmla="*/ 187357 w 187356"/>
                  <a:gd name="connsiteY3" fmla="*/ 0 h 82105"/>
                  <a:gd name="connsiteX4" fmla="*/ 185928 w 187356"/>
                  <a:gd name="connsiteY4" fmla="*/ 8287 h 82105"/>
                  <a:gd name="connsiteX5" fmla="*/ 93726 w 187356"/>
                  <a:gd name="connsiteY5" fmla="*/ 82105 h 82105"/>
                  <a:gd name="connsiteX6" fmla="*/ 17430 w 187356"/>
                  <a:gd name="connsiteY6" fmla="*/ 14288 h 82105"/>
                  <a:gd name="connsiteX7" fmla="*/ 93726 w 187356"/>
                  <a:gd name="connsiteY7" fmla="*/ 67818 h 82105"/>
                  <a:gd name="connsiteX8" fmla="*/ 170021 w 187356"/>
                  <a:gd name="connsiteY8" fmla="*/ 14288 h 82105"/>
                  <a:gd name="connsiteX9" fmla="*/ 17430 w 187356"/>
                  <a:gd name="connsiteY9" fmla="*/ 14288 h 8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56" h="82105">
                    <a:moveTo>
                      <a:pt x="93726" y="82105"/>
                    </a:moveTo>
                    <a:cubicBezTo>
                      <a:pt x="47434" y="82105"/>
                      <a:pt x="8667" y="51054"/>
                      <a:pt x="1428" y="8287"/>
                    </a:cubicBezTo>
                    <a:lnTo>
                      <a:pt x="0" y="0"/>
                    </a:lnTo>
                    <a:lnTo>
                      <a:pt x="187357" y="0"/>
                    </a:lnTo>
                    <a:lnTo>
                      <a:pt x="185928" y="8287"/>
                    </a:lnTo>
                    <a:cubicBezTo>
                      <a:pt x="178784" y="51149"/>
                      <a:pt x="140017" y="82105"/>
                      <a:pt x="93726" y="82105"/>
                    </a:cubicBezTo>
                    <a:close/>
                    <a:moveTo>
                      <a:pt x="17430" y="14288"/>
                    </a:moveTo>
                    <a:cubicBezTo>
                      <a:pt x="26765" y="45720"/>
                      <a:pt x="57531" y="67818"/>
                      <a:pt x="93726" y="67818"/>
                    </a:cubicBezTo>
                    <a:cubicBezTo>
                      <a:pt x="129921" y="67818"/>
                      <a:pt x="160687" y="45720"/>
                      <a:pt x="170021" y="14288"/>
                    </a:cubicBezTo>
                    <a:lnTo>
                      <a:pt x="17430" y="14288"/>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D497862-5A34-4178-8A56-397635832334}"/>
                  </a:ext>
                </a:extLst>
              </p:cNvPr>
              <p:cNvSpPr/>
              <p:nvPr/>
            </p:nvSpPr>
            <p:spPr>
              <a:xfrm>
                <a:off x="7316152" y="364140"/>
                <a:ext cx="200405" cy="14287"/>
              </a:xfrm>
              <a:custGeom>
                <a:avLst/>
                <a:gdLst>
                  <a:gd name="connsiteX0" fmla="*/ 0 w 200405"/>
                  <a:gd name="connsiteY0" fmla="*/ 0 h 14287"/>
                  <a:gd name="connsiteX1" fmla="*/ 200406 w 200405"/>
                  <a:gd name="connsiteY1" fmla="*/ 0 h 14287"/>
                  <a:gd name="connsiteX2" fmla="*/ 200406 w 200405"/>
                  <a:gd name="connsiteY2" fmla="*/ 14287 h 14287"/>
                  <a:gd name="connsiteX3" fmla="*/ 0 w 200405"/>
                  <a:gd name="connsiteY3" fmla="*/ 14287 h 14287"/>
                </a:gdLst>
                <a:ahLst/>
                <a:cxnLst>
                  <a:cxn ang="0">
                    <a:pos x="connsiteX0" y="connsiteY0"/>
                  </a:cxn>
                  <a:cxn ang="0">
                    <a:pos x="connsiteX1" y="connsiteY1"/>
                  </a:cxn>
                  <a:cxn ang="0">
                    <a:pos x="connsiteX2" y="connsiteY2"/>
                  </a:cxn>
                  <a:cxn ang="0">
                    <a:pos x="connsiteX3" y="connsiteY3"/>
                  </a:cxn>
                </a:cxnLst>
                <a:rect l="l" t="t" r="r" b="b"/>
                <a:pathLst>
                  <a:path w="200405" h="14287">
                    <a:moveTo>
                      <a:pt x="0" y="0"/>
                    </a:moveTo>
                    <a:lnTo>
                      <a:pt x="200406" y="0"/>
                    </a:lnTo>
                    <a:lnTo>
                      <a:pt x="200406" y="14287"/>
                    </a:lnTo>
                    <a:lnTo>
                      <a:pt x="0" y="14287"/>
                    </a:ln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4B948B5-0706-47A0-89C6-9FF4F5FC2842}"/>
                  </a:ext>
                </a:extLst>
              </p:cNvPr>
              <p:cNvSpPr/>
              <p:nvPr/>
            </p:nvSpPr>
            <p:spPr>
              <a:xfrm>
                <a:off x="7363865" y="226122"/>
                <a:ext cx="104592" cy="152304"/>
              </a:xfrm>
              <a:custGeom>
                <a:avLst/>
                <a:gdLst>
                  <a:gd name="connsiteX0" fmla="*/ 97734 w 104592"/>
                  <a:gd name="connsiteY0" fmla="*/ 152305 h 152304"/>
                  <a:gd name="connsiteX1" fmla="*/ 7151 w 104592"/>
                  <a:gd name="connsiteY1" fmla="*/ 152305 h 152304"/>
                  <a:gd name="connsiteX2" fmla="*/ 1341 w 104592"/>
                  <a:gd name="connsiteY2" fmla="*/ 149352 h 152304"/>
                  <a:gd name="connsiteX3" fmla="*/ 389 w 104592"/>
                  <a:gd name="connsiteY3" fmla="*/ 142970 h 152304"/>
                  <a:gd name="connsiteX4" fmla="*/ 45727 w 104592"/>
                  <a:gd name="connsiteY4" fmla="*/ 4953 h 152304"/>
                  <a:gd name="connsiteX5" fmla="*/ 52490 w 104592"/>
                  <a:gd name="connsiteY5" fmla="*/ 0 h 152304"/>
                  <a:gd name="connsiteX6" fmla="*/ 59253 w 104592"/>
                  <a:gd name="connsiteY6" fmla="*/ 4953 h 152304"/>
                  <a:gd name="connsiteX7" fmla="*/ 104592 w 104592"/>
                  <a:gd name="connsiteY7" fmla="*/ 142970 h 152304"/>
                  <a:gd name="connsiteX8" fmla="*/ 97829 w 104592"/>
                  <a:gd name="connsiteY8" fmla="*/ 145161 h 152304"/>
                  <a:gd name="connsiteX9" fmla="*/ 97829 w 104592"/>
                  <a:gd name="connsiteY9" fmla="*/ 152305 h 152304"/>
                  <a:gd name="connsiteX10" fmla="*/ 16962 w 104592"/>
                  <a:gd name="connsiteY10" fmla="*/ 138017 h 152304"/>
                  <a:gd name="connsiteX11" fmla="*/ 87828 w 104592"/>
                  <a:gd name="connsiteY11" fmla="*/ 138017 h 152304"/>
                  <a:gd name="connsiteX12" fmla="*/ 52395 w 104592"/>
                  <a:gd name="connsiteY12" fmla="*/ 30004 h 152304"/>
                  <a:gd name="connsiteX13" fmla="*/ 16962 w 104592"/>
                  <a:gd name="connsiteY13" fmla="*/ 138017 h 1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2" h="152304">
                    <a:moveTo>
                      <a:pt x="97734" y="152305"/>
                    </a:moveTo>
                    <a:lnTo>
                      <a:pt x="7151" y="152305"/>
                    </a:lnTo>
                    <a:cubicBezTo>
                      <a:pt x="4865" y="152305"/>
                      <a:pt x="2674" y="151162"/>
                      <a:pt x="1341" y="149352"/>
                    </a:cubicBezTo>
                    <a:cubicBezTo>
                      <a:pt x="7" y="147542"/>
                      <a:pt x="-374" y="145066"/>
                      <a:pt x="389" y="142970"/>
                    </a:cubicBezTo>
                    <a:lnTo>
                      <a:pt x="45727" y="4953"/>
                    </a:lnTo>
                    <a:cubicBezTo>
                      <a:pt x="46680" y="2000"/>
                      <a:pt x="49442" y="0"/>
                      <a:pt x="52490" y="0"/>
                    </a:cubicBezTo>
                    <a:cubicBezTo>
                      <a:pt x="55538" y="0"/>
                      <a:pt x="58300" y="2000"/>
                      <a:pt x="59253" y="4953"/>
                    </a:cubicBezTo>
                    <a:lnTo>
                      <a:pt x="104592" y="142970"/>
                    </a:lnTo>
                    <a:lnTo>
                      <a:pt x="97829" y="145161"/>
                    </a:lnTo>
                    <a:lnTo>
                      <a:pt x="97829" y="152305"/>
                    </a:lnTo>
                    <a:close/>
                    <a:moveTo>
                      <a:pt x="16962" y="138017"/>
                    </a:moveTo>
                    <a:lnTo>
                      <a:pt x="87828" y="138017"/>
                    </a:lnTo>
                    <a:lnTo>
                      <a:pt x="52395" y="30004"/>
                    </a:lnTo>
                    <a:lnTo>
                      <a:pt x="16962" y="138017"/>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B9B1143-EAFB-43EA-B81D-FB8B85A6E094}"/>
                  </a:ext>
                </a:extLst>
              </p:cNvPr>
              <p:cNvSpPr/>
              <p:nvPr/>
            </p:nvSpPr>
            <p:spPr>
              <a:xfrm>
                <a:off x="7391019" y="189927"/>
                <a:ext cx="50482" cy="50482"/>
              </a:xfrm>
              <a:custGeom>
                <a:avLst/>
                <a:gdLst>
                  <a:gd name="connsiteX0" fmla="*/ 25241 w 50482"/>
                  <a:gd name="connsiteY0" fmla="*/ 50483 h 50482"/>
                  <a:gd name="connsiteX1" fmla="*/ 0 w 50482"/>
                  <a:gd name="connsiteY1" fmla="*/ 25241 h 50482"/>
                  <a:gd name="connsiteX2" fmla="*/ 25241 w 50482"/>
                  <a:gd name="connsiteY2" fmla="*/ 0 h 50482"/>
                  <a:gd name="connsiteX3" fmla="*/ 50482 w 50482"/>
                  <a:gd name="connsiteY3" fmla="*/ 25241 h 50482"/>
                  <a:gd name="connsiteX4" fmla="*/ 25241 w 50482"/>
                  <a:gd name="connsiteY4" fmla="*/ 50483 h 50482"/>
                  <a:gd name="connsiteX5" fmla="*/ 25241 w 50482"/>
                  <a:gd name="connsiteY5" fmla="*/ 14192 h 50482"/>
                  <a:gd name="connsiteX6" fmla="*/ 14288 w 50482"/>
                  <a:gd name="connsiteY6" fmla="*/ 25146 h 50482"/>
                  <a:gd name="connsiteX7" fmla="*/ 25241 w 50482"/>
                  <a:gd name="connsiteY7" fmla="*/ 36100 h 50482"/>
                  <a:gd name="connsiteX8" fmla="*/ 36195 w 50482"/>
                  <a:gd name="connsiteY8" fmla="*/ 25146 h 50482"/>
                  <a:gd name="connsiteX9" fmla="*/ 25241 w 50482"/>
                  <a:gd name="connsiteY9" fmla="*/ 14192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50482">
                    <a:moveTo>
                      <a:pt x="25241" y="50483"/>
                    </a:moveTo>
                    <a:cubicBezTo>
                      <a:pt x="11335" y="50483"/>
                      <a:pt x="0" y="39148"/>
                      <a:pt x="0" y="25241"/>
                    </a:cubicBezTo>
                    <a:cubicBezTo>
                      <a:pt x="0" y="11335"/>
                      <a:pt x="11335" y="0"/>
                      <a:pt x="25241" y="0"/>
                    </a:cubicBezTo>
                    <a:cubicBezTo>
                      <a:pt x="39148" y="0"/>
                      <a:pt x="50482" y="11335"/>
                      <a:pt x="50482" y="25241"/>
                    </a:cubicBezTo>
                    <a:cubicBezTo>
                      <a:pt x="50482" y="39148"/>
                      <a:pt x="39148" y="50483"/>
                      <a:pt x="25241" y="50483"/>
                    </a:cubicBezTo>
                    <a:close/>
                    <a:moveTo>
                      <a:pt x="25241" y="14192"/>
                    </a:moveTo>
                    <a:cubicBezTo>
                      <a:pt x="19145" y="14192"/>
                      <a:pt x="14288" y="19145"/>
                      <a:pt x="14288" y="25146"/>
                    </a:cubicBezTo>
                    <a:cubicBezTo>
                      <a:pt x="14288" y="31147"/>
                      <a:pt x="19240" y="36100"/>
                      <a:pt x="25241" y="36100"/>
                    </a:cubicBezTo>
                    <a:cubicBezTo>
                      <a:pt x="31242" y="36100"/>
                      <a:pt x="36195" y="31147"/>
                      <a:pt x="36195" y="25146"/>
                    </a:cubicBezTo>
                    <a:cubicBezTo>
                      <a:pt x="36195" y="19145"/>
                      <a:pt x="31337" y="14192"/>
                      <a:pt x="25241" y="14192"/>
                    </a:cubicBezTo>
                    <a:close/>
                  </a:path>
                </a:pathLst>
              </a:custGeom>
              <a:grpFill/>
              <a:ln w="9525" cap="flat">
                <a:noFill/>
                <a:prstDash val="solid"/>
                <a:miter/>
              </a:ln>
            </p:spPr>
            <p:txBody>
              <a:bodyPr rtlCol="0" anchor="ctr"/>
              <a:lstStyle/>
              <a:p>
                <a:endParaRPr lang="en-US"/>
              </a:p>
            </p:txBody>
          </p:sp>
        </p:grpSp>
        <p:sp>
          <p:nvSpPr>
            <p:cNvPr id="149" name="Freeform: Shape 148">
              <a:extLst>
                <a:ext uri="{FF2B5EF4-FFF2-40B4-BE49-F238E27FC236}">
                  <a16:creationId xmlns:a16="http://schemas.microsoft.com/office/drawing/2014/main" id="{0E301A5D-1938-44B7-B121-E4A2E3997047}"/>
                </a:ext>
              </a:extLst>
            </p:cNvPr>
            <p:cNvSpPr/>
            <p:nvPr/>
          </p:nvSpPr>
          <p:spPr>
            <a:xfrm>
              <a:off x="7559516" y="155257"/>
              <a:ext cx="83343" cy="83439"/>
            </a:xfrm>
            <a:custGeom>
              <a:avLst/>
              <a:gdLst>
                <a:gd name="connsiteX0" fmla="*/ 41624 w 83343"/>
                <a:gd name="connsiteY0" fmla="*/ 83439 h 83439"/>
                <a:gd name="connsiteX1" fmla="*/ 19621 w 83343"/>
                <a:gd name="connsiteY1" fmla="*/ 77057 h 83439"/>
                <a:gd name="connsiteX2" fmla="*/ 0 w 83343"/>
                <a:gd name="connsiteY2" fmla="*/ 41720 h 83439"/>
                <a:gd name="connsiteX3" fmla="*/ 41624 w 83343"/>
                <a:gd name="connsiteY3" fmla="*/ 0 h 83439"/>
                <a:gd name="connsiteX4" fmla="*/ 83344 w 83343"/>
                <a:gd name="connsiteY4" fmla="*/ 41720 h 83439"/>
                <a:gd name="connsiteX5" fmla="*/ 63627 w 83343"/>
                <a:gd name="connsiteY5" fmla="*/ 77152 h 83439"/>
                <a:gd name="connsiteX6" fmla="*/ 41624 w 83343"/>
                <a:gd name="connsiteY6" fmla="*/ 83439 h 83439"/>
                <a:gd name="connsiteX7" fmla="*/ 41624 w 83343"/>
                <a:gd name="connsiteY7" fmla="*/ 14288 h 83439"/>
                <a:gd name="connsiteX8" fmla="*/ 14288 w 83343"/>
                <a:gd name="connsiteY8" fmla="*/ 41720 h 83439"/>
                <a:gd name="connsiteX9" fmla="*/ 27241 w 83343"/>
                <a:gd name="connsiteY9" fmla="*/ 64960 h 83439"/>
                <a:gd name="connsiteX10" fmla="*/ 56007 w 83343"/>
                <a:gd name="connsiteY10" fmla="*/ 64960 h 83439"/>
                <a:gd name="connsiteX11" fmla="*/ 69056 w 83343"/>
                <a:gd name="connsiteY11" fmla="*/ 41624 h 83439"/>
                <a:gd name="connsiteX12" fmla="*/ 41624 w 83343"/>
                <a:gd name="connsiteY12" fmla="*/ 14288 h 8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43" h="83439">
                  <a:moveTo>
                    <a:pt x="41624" y="83439"/>
                  </a:moveTo>
                  <a:cubicBezTo>
                    <a:pt x="33718" y="83439"/>
                    <a:pt x="26098" y="81248"/>
                    <a:pt x="19621" y="77057"/>
                  </a:cubicBezTo>
                  <a:cubicBezTo>
                    <a:pt x="7334" y="69437"/>
                    <a:pt x="0" y="56197"/>
                    <a:pt x="0" y="41720"/>
                  </a:cubicBezTo>
                  <a:cubicBezTo>
                    <a:pt x="0" y="18669"/>
                    <a:pt x="18669" y="0"/>
                    <a:pt x="41624" y="0"/>
                  </a:cubicBezTo>
                  <a:cubicBezTo>
                    <a:pt x="64675" y="0"/>
                    <a:pt x="83344" y="18669"/>
                    <a:pt x="83344" y="41720"/>
                  </a:cubicBezTo>
                  <a:cubicBezTo>
                    <a:pt x="83344" y="56197"/>
                    <a:pt x="75914" y="69437"/>
                    <a:pt x="63627" y="77152"/>
                  </a:cubicBezTo>
                  <a:cubicBezTo>
                    <a:pt x="57055" y="81248"/>
                    <a:pt x="49435" y="83439"/>
                    <a:pt x="41624" y="83439"/>
                  </a:cubicBezTo>
                  <a:close/>
                  <a:moveTo>
                    <a:pt x="41624" y="14288"/>
                  </a:moveTo>
                  <a:cubicBezTo>
                    <a:pt x="26575" y="14288"/>
                    <a:pt x="14288" y="26575"/>
                    <a:pt x="14288" y="41720"/>
                  </a:cubicBezTo>
                  <a:cubicBezTo>
                    <a:pt x="14288" y="51245"/>
                    <a:pt x="19145" y="60008"/>
                    <a:pt x="27241" y="64960"/>
                  </a:cubicBezTo>
                  <a:cubicBezTo>
                    <a:pt x="35814" y="70485"/>
                    <a:pt x="47530" y="70390"/>
                    <a:pt x="56007" y="64960"/>
                  </a:cubicBezTo>
                  <a:cubicBezTo>
                    <a:pt x="64198" y="59817"/>
                    <a:pt x="69056" y="51149"/>
                    <a:pt x="69056" y="41624"/>
                  </a:cubicBezTo>
                  <a:cubicBezTo>
                    <a:pt x="69056" y="26670"/>
                    <a:pt x="56769" y="14288"/>
                    <a:pt x="41624" y="1428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730EEEA-0CC2-4D80-AAA1-F2FB19840246}"/>
                </a:ext>
              </a:extLst>
            </p:cNvPr>
            <p:cNvSpPr/>
            <p:nvPr/>
          </p:nvSpPr>
          <p:spPr>
            <a:xfrm>
              <a:off x="7593996" y="188594"/>
              <a:ext cx="14287" cy="17430"/>
            </a:xfrm>
            <a:custGeom>
              <a:avLst/>
              <a:gdLst>
                <a:gd name="connsiteX0" fmla="*/ 0 w 14287"/>
                <a:gd name="connsiteY0" fmla="*/ 0 h 17430"/>
                <a:gd name="connsiteX1" fmla="*/ 14288 w 14287"/>
                <a:gd name="connsiteY1" fmla="*/ 0 h 17430"/>
                <a:gd name="connsiteX2" fmla="*/ 14288 w 14287"/>
                <a:gd name="connsiteY2" fmla="*/ 17431 h 17430"/>
                <a:gd name="connsiteX3" fmla="*/ 0 w 14287"/>
                <a:gd name="connsiteY3" fmla="*/ 17431 h 17430"/>
              </a:gdLst>
              <a:ahLst/>
              <a:cxnLst>
                <a:cxn ang="0">
                  <a:pos x="connsiteX0" y="connsiteY0"/>
                </a:cxn>
                <a:cxn ang="0">
                  <a:pos x="connsiteX1" y="connsiteY1"/>
                </a:cxn>
                <a:cxn ang="0">
                  <a:pos x="connsiteX2" y="connsiteY2"/>
                </a:cxn>
                <a:cxn ang="0">
                  <a:pos x="connsiteX3" y="connsiteY3"/>
                </a:cxn>
              </a:cxnLst>
              <a:rect l="l" t="t" r="r" b="b"/>
              <a:pathLst>
                <a:path w="14287" h="17430">
                  <a:moveTo>
                    <a:pt x="0" y="0"/>
                  </a:moveTo>
                  <a:lnTo>
                    <a:pt x="14288" y="0"/>
                  </a:lnTo>
                  <a:lnTo>
                    <a:pt x="14288" y="17431"/>
                  </a:lnTo>
                  <a:lnTo>
                    <a:pt x="0" y="17431"/>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A9D9FD40-6220-42BF-8E8D-572C9C25A7D1}"/>
                </a:ext>
              </a:extLst>
            </p:cNvPr>
            <p:cNvSpPr/>
            <p:nvPr/>
          </p:nvSpPr>
          <p:spPr>
            <a:xfrm rot="-374413">
              <a:off x="7434119" y="200879"/>
              <a:ext cx="133162" cy="14287"/>
            </a:xfrm>
            <a:custGeom>
              <a:avLst/>
              <a:gdLst>
                <a:gd name="connsiteX0" fmla="*/ 0 w 133162"/>
                <a:gd name="connsiteY0" fmla="*/ 0 h 14287"/>
                <a:gd name="connsiteX1" fmla="*/ 133162 w 133162"/>
                <a:gd name="connsiteY1" fmla="*/ 0 h 14287"/>
                <a:gd name="connsiteX2" fmla="*/ 133162 w 133162"/>
                <a:gd name="connsiteY2" fmla="*/ 14288 h 14287"/>
                <a:gd name="connsiteX3" fmla="*/ 0 w 133162"/>
                <a:gd name="connsiteY3" fmla="*/ 14288 h 14287"/>
              </a:gdLst>
              <a:ahLst/>
              <a:cxnLst>
                <a:cxn ang="0">
                  <a:pos x="connsiteX0" y="connsiteY0"/>
                </a:cxn>
                <a:cxn ang="0">
                  <a:pos x="connsiteX1" y="connsiteY1"/>
                </a:cxn>
                <a:cxn ang="0">
                  <a:pos x="connsiteX2" y="connsiteY2"/>
                </a:cxn>
                <a:cxn ang="0">
                  <a:pos x="connsiteX3" y="connsiteY3"/>
                </a:cxn>
              </a:cxnLst>
              <a:rect l="l" t="t" r="r" b="b"/>
              <a:pathLst>
                <a:path w="133162" h="14287">
                  <a:moveTo>
                    <a:pt x="0" y="0"/>
                  </a:moveTo>
                  <a:lnTo>
                    <a:pt x="133162" y="0"/>
                  </a:lnTo>
                  <a:lnTo>
                    <a:pt x="133162" y="14288"/>
                  </a:lnTo>
                  <a:lnTo>
                    <a:pt x="0" y="14288"/>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4D6020C2-5C9C-49BE-8A42-A2D4D0FE91E4}"/>
                </a:ext>
              </a:extLst>
            </p:cNvPr>
            <p:cNvSpPr/>
            <p:nvPr/>
          </p:nvSpPr>
          <p:spPr>
            <a:xfrm rot="-5024903">
              <a:off x="7694762" y="141114"/>
              <a:ext cx="14288" cy="133165"/>
            </a:xfrm>
            <a:custGeom>
              <a:avLst/>
              <a:gdLst>
                <a:gd name="connsiteX0" fmla="*/ 0 w 14288"/>
                <a:gd name="connsiteY0" fmla="*/ 0 h 133165"/>
                <a:gd name="connsiteX1" fmla="*/ 14288 w 14288"/>
                <a:gd name="connsiteY1" fmla="*/ 0 h 133165"/>
                <a:gd name="connsiteX2" fmla="*/ 14288 w 14288"/>
                <a:gd name="connsiteY2" fmla="*/ 133166 h 133165"/>
                <a:gd name="connsiteX3" fmla="*/ 0 w 14288"/>
                <a:gd name="connsiteY3" fmla="*/ 133166 h 133165"/>
              </a:gdLst>
              <a:ahLst/>
              <a:cxnLst>
                <a:cxn ang="0">
                  <a:pos x="connsiteX0" y="connsiteY0"/>
                </a:cxn>
                <a:cxn ang="0">
                  <a:pos x="connsiteX1" y="connsiteY1"/>
                </a:cxn>
                <a:cxn ang="0">
                  <a:pos x="connsiteX2" y="connsiteY2"/>
                </a:cxn>
                <a:cxn ang="0">
                  <a:pos x="connsiteX3" y="connsiteY3"/>
                </a:cxn>
              </a:cxnLst>
              <a:rect l="l" t="t" r="r" b="b"/>
              <a:pathLst>
                <a:path w="14288" h="133165">
                  <a:moveTo>
                    <a:pt x="0" y="0"/>
                  </a:moveTo>
                  <a:lnTo>
                    <a:pt x="14288" y="0"/>
                  </a:lnTo>
                  <a:lnTo>
                    <a:pt x="14288" y="133166"/>
                  </a:lnTo>
                  <a:lnTo>
                    <a:pt x="0" y="133166"/>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55E6CBF-F3AC-4FA8-AE46-046CE4C7561D}"/>
                </a:ext>
              </a:extLst>
            </p:cNvPr>
            <p:cNvSpPr/>
            <p:nvPr/>
          </p:nvSpPr>
          <p:spPr>
            <a:xfrm>
              <a:off x="7575803" y="219083"/>
              <a:ext cx="50579" cy="341176"/>
            </a:xfrm>
            <a:custGeom>
              <a:avLst/>
              <a:gdLst>
                <a:gd name="connsiteX0" fmla="*/ 43529 w 50579"/>
                <a:gd name="connsiteY0" fmla="*/ 341176 h 341176"/>
                <a:gd name="connsiteX1" fmla="*/ 7144 w 50579"/>
                <a:gd name="connsiteY1" fmla="*/ 341176 h 341176"/>
                <a:gd name="connsiteX2" fmla="*/ 0 w 50579"/>
                <a:gd name="connsiteY2" fmla="*/ 334033 h 341176"/>
                <a:gd name="connsiteX3" fmla="*/ 0 w 50579"/>
                <a:gd name="connsiteY3" fmla="*/ 7230 h 341176"/>
                <a:gd name="connsiteX4" fmla="*/ 3715 w 50579"/>
                <a:gd name="connsiteY4" fmla="*/ 943 h 341176"/>
                <a:gd name="connsiteX5" fmla="*/ 10954 w 50579"/>
                <a:gd name="connsiteY5" fmla="*/ 1134 h 341176"/>
                <a:gd name="connsiteX6" fmla="*/ 39624 w 50579"/>
                <a:gd name="connsiteY6" fmla="*/ 1134 h 341176"/>
                <a:gd name="connsiteX7" fmla="*/ 46863 w 50579"/>
                <a:gd name="connsiteY7" fmla="*/ 943 h 341176"/>
                <a:gd name="connsiteX8" fmla="*/ 50578 w 50579"/>
                <a:gd name="connsiteY8" fmla="*/ 7230 h 341176"/>
                <a:gd name="connsiteX9" fmla="*/ 50578 w 50579"/>
                <a:gd name="connsiteY9" fmla="*/ 334033 h 341176"/>
                <a:gd name="connsiteX10" fmla="*/ 43529 w 50579"/>
                <a:gd name="connsiteY10" fmla="*/ 341176 h 341176"/>
                <a:gd name="connsiteX11" fmla="*/ 14288 w 50579"/>
                <a:gd name="connsiteY11" fmla="*/ 326889 h 341176"/>
                <a:gd name="connsiteX12" fmla="*/ 36386 w 50579"/>
                <a:gd name="connsiteY12" fmla="*/ 326889 h 341176"/>
                <a:gd name="connsiteX13" fmla="*/ 36386 w 50579"/>
                <a:gd name="connsiteY13" fmla="*/ 18184 h 341176"/>
                <a:gd name="connsiteX14" fmla="*/ 14288 w 50579"/>
                <a:gd name="connsiteY14" fmla="*/ 18184 h 341176"/>
                <a:gd name="connsiteX15" fmla="*/ 14288 w 50579"/>
                <a:gd name="connsiteY15" fmla="*/ 326889 h 3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9" h="341176">
                  <a:moveTo>
                    <a:pt x="43529" y="341176"/>
                  </a:moveTo>
                  <a:lnTo>
                    <a:pt x="7144" y="341176"/>
                  </a:lnTo>
                  <a:cubicBezTo>
                    <a:pt x="3239" y="341176"/>
                    <a:pt x="0" y="337938"/>
                    <a:pt x="0" y="334033"/>
                  </a:cubicBezTo>
                  <a:lnTo>
                    <a:pt x="0" y="7230"/>
                  </a:lnTo>
                  <a:cubicBezTo>
                    <a:pt x="0" y="4658"/>
                    <a:pt x="1429" y="2182"/>
                    <a:pt x="3715" y="943"/>
                  </a:cubicBezTo>
                  <a:cubicBezTo>
                    <a:pt x="6001" y="-295"/>
                    <a:pt x="8763" y="-200"/>
                    <a:pt x="10954" y="1134"/>
                  </a:cubicBezTo>
                  <a:cubicBezTo>
                    <a:pt x="19431" y="6563"/>
                    <a:pt x="31242" y="6563"/>
                    <a:pt x="39624" y="1134"/>
                  </a:cubicBezTo>
                  <a:cubicBezTo>
                    <a:pt x="41815" y="-295"/>
                    <a:pt x="44577" y="-390"/>
                    <a:pt x="46863" y="943"/>
                  </a:cubicBezTo>
                  <a:cubicBezTo>
                    <a:pt x="49149" y="2182"/>
                    <a:pt x="50578" y="4563"/>
                    <a:pt x="50578" y="7230"/>
                  </a:cubicBezTo>
                  <a:lnTo>
                    <a:pt x="50578" y="334033"/>
                  </a:lnTo>
                  <a:cubicBezTo>
                    <a:pt x="50673" y="338033"/>
                    <a:pt x="47435" y="341176"/>
                    <a:pt x="43529" y="341176"/>
                  </a:cubicBezTo>
                  <a:close/>
                  <a:moveTo>
                    <a:pt x="14288" y="326889"/>
                  </a:moveTo>
                  <a:lnTo>
                    <a:pt x="36386" y="326889"/>
                  </a:lnTo>
                  <a:lnTo>
                    <a:pt x="36386" y="18184"/>
                  </a:lnTo>
                  <a:cubicBezTo>
                    <a:pt x="29242" y="20184"/>
                    <a:pt x="21431" y="20184"/>
                    <a:pt x="14288" y="18184"/>
                  </a:cubicBezTo>
                  <a:lnTo>
                    <a:pt x="14288" y="326889"/>
                  </a:ln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19CC257-4B13-4E36-92CE-3F72AFCC99AC}"/>
                </a:ext>
              </a:extLst>
            </p:cNvPr>
            <p:cNvSpPr/>
            <p:nvPr/>
          </p:nvSpPr>
          <p:spPr>
            <a:xfrm>
              <a:off x="7493222" y="545972"/>
              <a:ext cx="215836" cy="50577"/>
            </a:xfrm>
            <a:custGeom>
              <a:avLst/>
              <a:gdLst>
                <a:gd name="connsiteX0" fmla="*/ 215836 w 215836"/>
                <a:gd name="connsiteY0" fmla="*/ 50578 h 50577"/>
                <a:gd name="connsiteX1" fmla="*/ 0 w 215836"/>
                <a:gd name="connsiteY1" fmla="*/ 50578 h 50577"/>
                <a:gd name="connsiteX2" fmla="*/ 0 w 215836"/>
                <a:gd name="connsiteY2" fmla="*/ 0 h 50577"/>
                <a:gd name="connsiteX3" fmla="*/ 215836 w 215836"/>
                <a:gd name="connsiteY3" fmla="*/ 0 h 50577"/>
                <a:gd name="connsiteX4" fmla="*/ 215836 w 215836"/>
                <a:gd name="connsiteY4" fmla="*/ 50578 h 50577"/>
                <a:gd name="connsiteX5" fmla="*/ 14288 w 215836"/>
                <a:gd name="connsiteY5" fmla="*/ 36290 h 50577"/>
                <a:gd name="connsiteX6" fmla="*/ 201549 w 215836"/>
                <a:gd name="connsiteY6" fmla="*/ 36290 h 50577"/>
                <a:gd name="connsiteX7" fmla="*/ 201549 w 215836"/>
                <a:gd name="connsiteY7" fmla="*/ 14288 h 50577"/>
                <a:gd name="connsiteX8" fmla="*/ 14288 w 215836"/>
                <a:gd name="connsiteY8" fmla="*/ 14288 h 50577"/>
                <a:gd name="connsiteX9" fmla="*/ 14288 w 215836"/>
                <a:gd name="connsiteY9" fmla="*/ 36290 h 5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36" h="50577">
                  <a:moveTo>
                    <a:pt x="215836" y="50578"/>
                  </a:moveTo>
                  <a:lnTo>
                    <a:pt x="0" y="50578"/>
                  </a:lnTo>
                  <a:lnTo>
                    <a:pt x="0" y="0"/>
                  </a:lnTo>
                  <a:lnTo>
                    <a:pt x="215836" y="0"/>
                  </a:lnTo>
                  <a:lnTo>
                    <a:pt x="215836" y="50578"/>
                  </a:lnTo>
                  <a:close/>
                  <a:moveTo>
                    <a:pt x="14288" y="36290"/>
                  </a:moveTo>
                  <a:lnTo>
                    <a:pt x="201549" y="36290"/>
                  </a:lnTo>
                  <a:lnTo>
                    <a:pt x="201549" y="14288"/>
                  </a:lnTo>
                  <a:lnTo>
                    <a:pt x="14288" y="14288"/>
                  </a:lnTo>
                  <a:lnTo>
                    <a:pt x="14288" y="36290"/>
                  </a:ln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123AAF6-0326-4E8D-9837-77CBCB6BB0C8}"/>
                </a:ext>
              </a:extLst>
            </p:cNvPr>
            <p:cNvSpPr/>
            <p:nvPr/>
          </p:nvSpPr>
          <p:spPr>
            <a:xfrm>
              <a:off x="7415593" y="582262"/>
              <a:ext cx="371094" cy="14287"/>
            </a:xfrm>
            <a:custGeom>
              <a:avLst/>
              <a:gdLst>
                <a:gd name="connsiteX0" fmla="*/ 0 w 371094"/>
                <a:gd name="connsiteY0" fmla="*/ 0 h 14287"/>
                <a:gd name="connsiteX1" fmla="*/ 371094 w 371094"/>
                <a:gd name="connsiteY1" fmla="*/ 0 h 14287"/>
                <a:gd name="connsiteX2" fmla="*/ 371094 w 371094"/>
                <a:gd name="connsiteY2" fmla="*/ 14288 h 14287"/>
                <a:gd name="connsiteX3" fmla="*/ 0 w 371094"/>
                <a:gd name="connsiteY3" fmla="*/ 14288 h 14287"/>
              </a:gdLst>
              <a:ahLst/>
              <a:cxnLst>
                <a:cxn ang="0">
                  <a:pos x="connsiteX0" y="connsiteY0"/>
                </a:cxn>
                <a:cxn ang="0">
                  <a:pos x="connsiteX1" y="connsiteY1"/>
                </a:cxn>
                <a:cxn ang="0">
                  <a:pos x="connsiteX2" y="connsiteY2"/>
                </a:cxn>
                <a:cxn ang="0">
                  <a:pos x="connsiteX3" y="connsiteY3"/>
                </a:cxn>
              </a:cxnLst>
              <a:rect l="l" t="t" r="r" b="b"/>
              <a:pathLst>
                <a:path w="371094" h="14287">
                  <a:moveTo>
                    <a:pt x="0" y="0"/>
                  </a:moveTo>
                  <a:lnTo>
                    <a:pt x="371094" y="0"/>
                  </a:lnTo>
                  <a:lnTo>
                    <a:pt x="371094" y="14288"/>
                  </a:lnTo>
                  <a:lnTo>
                    <a:pt x="0" y="14288"/>
                  </a:lnTo>
                  <a:close/>
                </a:path>
              </a:pathLst>
            </a:custGeom>
            <a:grpFill/>
            <a:ln w="9525" cap="flat">
              <a:noFill/>
              <a:prstDash val="solid"/>
              <a:miter/>
            </a:ln>
          </p:spPr>
          <p:txBody>
            <a:bodyPr rtlCol="0" anchor="ctr"/>
            <a:lstStyle/>
            <a:p>
              <a:endParaRPr lang="en-US"/>
            </a:p>
          </p:txBody>
        </p:sp>
      </p:grpSp>
      <p:grpSp>
        <p:nvGrpSpPr>
          <p:cNvPr id="164" name="Graphic 1">
            <a:extLst>
              <a:ext uri="{FF2B5EF4-FFF2-40B4-BE49-F238E27FC236}">
                <a16:creationId xmlns:a16="http://schemas.microsoft.com/office/drawing/2014/main" id="{CCA20473-8A8E-4F81-8039-87426B8FAA2D}"/>
              </a:ext>
            </a:extLst>
          </p:cNvPr>
          <p:cNvGrpSpPr/>
          <p:nvPr/>
        </p:nvGrpSpPr>
        <p:grpSpPr>
          <a:xfrm>
            <a:off x="9865219" y="3451344"/>
            <a:ext cx="862610" cy="808147"/>
            <a:chOff x="6827519" y="4167758"/>
            <a:chExt cx="568737" cy="532828"/>
          </a:xfrm>
          <a:solidFill>
            <a:schemeClr val="accent1"/>
          </a:solidFill>
        </p:grpSpPr>
        <p:grpSp>
          <p:nvGrpSpPr>
            <p:cNvPr id="165" name="Graphic 1">
              <a:extLst>
                <a:ext uri="{FF2B5EF4-FFF2-40B4-BE49-F238E27FC236}">
                  <a16:creationId xmlns:a16="http://schemas.microsoft.com/office/drawing/2014/main" id="{43611E0A-680D-4849-9ABC-D7A5A8F817B0}"/>
                </a:ext>
              </a:extLst>
            </p:cNvPr>
            <p:cNvGrpSpPr/>
            <p:nvPr/>
          </p:nvGrpSpPr>
          <p:grpSpPr>
            <a:xfrm>
              <a:off x="6827519" y="4167758"/>
              <a:ext cx="568737" cy="532828"/>
              <a:chOff x="6827519" y="4167758"/>
              <a:chExt cx="568737" cy="532828"/>
            </a:xfrm>
            <a:grpFill/>
          </p:grpSpPr>
          <p:sp>
            <p:nvSpPr>
              <p:cNvPr id="186" name="Freeform: Shape 185">
                <a:extLst>
                  <a:ext uri="{FF2B5EF4-FFF2-40B4-BE49-F238E27FC236}">
                    <a16:creationId xmlns:a16="http://schemas.microsoft.com/office/drawing/2014/main" id="{91E722B5-E41D-4677-B350-D66F433266A8}"/>
                  </a:ext>
                </a:extLst>
              </p:cNvPr>
              <p:cNvSpPr/>
              <p:nvPr/>
            </p:nvSpPr>
            <p:spPr>
              <a:xfrm>
                <a:off x="6827519" y="4167758"/>
                <a:ext cx="568737" cy="452913"/>
              </a:xfrm>
              <a:custGeom>
                <a:avLst/>
                <a:gdLst>
                  <a:gd name="connsiteX0" fmla="*/ 539592 w 568737"/>
                  <a:gd name="connsiteY0" fmla="*/ 452914 h 452913"/>
                  <a:gd name="connsiteX1" fmla="*/ 29146 w 568737"/>
                  <a:gd name="connsiteY1" fmla="*/ 452914 h 452913"/>
                  <a:gd name="connsiteX2" fmla="*/ 0 w 568737"/>
                  <a:gd name="connsiteY2" fmla="*/ 423767 h 452913"/>
                  <a:gd name="connsiteX3" fmla="*/ 0 w 568737"/>
                  <a:gd name="connsiteY3" fmla="*/ 29146 h 452913"/>
                  <a:gd name="connsiteX4" fmla="*/ 29146 w 568737"/>
                  <a:gd name="connsiteY4" fmla="*/ 0 h 452913"/>
                  <a:gd name="connsiteX5" fmla="*/ 539592 w 568737"/>
                  <a:gd name="connsiteY5" fmla="*/ 0 h 452913"/>
                  <a:gd name="connsiteX6" fmla="*/ 568738 w 568737"/>
                  <a:gd name="connsiteY6" fmla="*/ 29146 h 452913"/>
                  <a:gd name="connsiteX7" fmla="*/ 568738 w 568737"/>
                  <a:gd name="connsiteY7" fmla="*/ 423767 h 452913"/>
                  <a:gd name="connsiteX8" fmla="*/ 539592 w 568737"/>
                  <a:gd name="connsiteY8" fmla="*/ 452914 h 452913"/>
                  <a:gd name="connsiteX9" fmla="*/ 29146 w 568737"/>
                  <a:gd name="connsiteY9" fmla="*/ 14383 h 452913"/>
                  <a:gd name="connsiteX10" fmla="*/ 14288 w 568737"/>
                  <a:gd name="connsiteY10" fmla="*/ 29242 h 452913"/>
                  <a:gd name="connsiteX11" fmla="*/ 14288 w 568737"/>
                  <a:gd name="connsiteY11" fmla="*/ 423863 h 452913"/>
                  <a:gd name="connsiteX12" fmla="*/ 29146 w 568737"/>
                  <a:gd name="connsiteY12" fmla="*/ 438721 h 452913"/>
                  <a:gd name="connsiteX13" fmla="*/ 539592 w 568737"/>
                  <a:gd name="connsiteY13" fmla="*/ 438721 h 452913"/>
                  <a:gd name="connsiteX14" fmla="*/ 554450 w 568737"/>
                  <a:gd name="connsiteY14" fmla="*/ 423863 h 452913"/>
                  <a:gd name="connsiteX15" fmla="*/ 554450 w 568737"/>
                  <a:gd name="connsiteY15" fmla="*/ 29242 h 452913"/>
                  <a:gd name="connsiteX16" fmla="*/ 539592 w 568737"/>
                  <a:gd name="connsiteY16" fmla="*/ 14383 h 452913"/>
                  <a:gd name="connsiteX17" fmla="*/ 29146 w 568737"/>
                  <a:gd name="connsiteY17" fmla="*/ 14383 h 4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8737" h="452913">
                    <a:moveTo>
                      <a:pt x="539592" y="452914"/>
                    </a:moveTo>
                    <a:lnTo>
                      <a:pt x="29146" y="452914"/>
                    </a:lnTo>
                    <a:cubicBezTo>
                      <a:pt x="13145" y="452914"/>
                      <a:pt x="0" y="439864"/>
                      <a:pt x="0" y="423767"/>
                    </a:cubicBezTo>
                    <a:lnTo>
                      <a:pt x="0" y="29146"/>
                    </a:lnTo>
                    <a:cubicBezTo>
                      <a:pt x="0" y="13145"/>
                      <a:pt x="13049" y="0"/>
                      <a:pt x="29146" y="0"/>
                    </a:cubicBezTo>
                    <a:lnTo>
                      <a:pt x="539592" y="0"/>
                    </a:lnTo>
                    <a:cubicBezTo>
                      <a:pt x="555593" y="0"/>
                      <a:pt x="568738" y="13049"/>
                      <a:pt x="568738" y="29146"/>
                    </a:cubicBezTo>
                    <a:lnTo>
                      <a:pt x="568738" y="423767"/>
                    </a:lnTo>
                    <a:cubicBezTo>
                      <a:pt x="568738" y="439864"/>
                      <a:pt x="555593" y="452914"/>
                      <a:pt x="539592" y="452914"/>
                    </a:cubicBezTo>
                    <a:close/>
                    <a:moveTo>
                      <a:pt x="29146" y="14383"/>
                    </a:moveTo>
                    <a:cubicBezTo>
                      <a:pt x="20955" y="14383"/>
                      <a:pt x="14288" y="21050"/>
                      <a:pt x="14288" y="29242"/>
                    </a:cubicBezTo>
                    <a:lnTo>
                      <a:pt x="14288" y="423863"/>
                    </a:lnTo>
                    <a:cubicBezTo>
                      <a:pt x="14288" y="432054"/>
                      <a:pt x="20955" y="438721"/>
                      <a:pt x="29146" y="438721"/>
                    </a:cubicBezTo>
                    <a:lnTo>
                      <a:pt x="539592" y="438721"/>
                    </a:lnTo>
                    <a:cubicBezTo>
                      <a:pt x="547783" y="438721"/>
                      <a:pt x="554450" y="432054"/>
                      <a:pt x="554450" y="423863"/>
                    </a:cubicBezTo>
                    <a:lnTo>
                      <a:pt x="554450" y="29242"/>
                    </a:lnTo>
                    <a:cubicBezTo>
                      <a:pt x="554450" y="21050"/>
                      <a:pt x="547783" y="14383"/>
                      <a:pt x="539592" y="14383"/>
                    </a:cubicBezTo>
                    <a:lnTo>
                      <a:pt x="29146" y="14383"/>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E46F51E-1E83-4DB8-94DE-B0C65C516768}"/>
                  </a:ext>
                </a:extLst>
              </p:cNvPr>
              <p:cNvSpPr/>
              <p:nvPr/>
            </p:nvSpPr>
            <p:spPr>
              <a:xfrm>
                <a:off x="6968013" y="4686300"/>
                <a:ext cx="290226" cy="14287"/>
              </a:xfrm>
              <a:custGeom>
                <a:avLst/>
                <a:gdLst>
                  <a:gd name="connsiteX0" fmla="*/ 0 w 290226"/>
                  <a:gd name="connsiteY0" fmla="*/ 0 h 14287"/>
                  <a:gd name="connsiteX1" fmla="*/ 290227 w 290226"/>
                  <a:gd name="connsiteY1" fmla="*/ 0 h 14287"/>
                  <a:gd name="connsiteX2" fmla="*/ 290227 w 290226"/>
                  <a:gd name="connsiteY2" fmla="*/ 14288 h 14287"/>
                  <a:gd name="connsiteX3" fmla="*/ 0 w 290226"/>
                  <a:gd name="connsiteY3" fmla="*/ 14288 h 14287"/>
                </a:gdLst>
                <a:ahLst/>
                <a:cxnLst>
                  <a:cxn ang="0">
                    <a:pos x="connsiteX0" y="connsiteY0"/>
                  </a:cxn>
                  <a:cxn ang="0">
                    <a:pos x="connsiteX1" y="connsiteY1"/>
                  </a:cxn>
                  <a:cxn ang="0">
                    <a:pos x="connsiteX2" y="connsiteY2"/>
                  </a:cxn>
                  <a:cxn ang="0">
                    <a:pos x="connsiteX3" y="connsiteY3"/>
                  </a:cxn>
                </a:cxnLst>
                <a:rect l="l" t="t" r="r" b="b"/>
                <a:pathLst>
                  <a:path w="290226" h="14287">
                    <a:moveTo>
                      <a:pt x="0" y="0"/>
                    </a:moveTo>
                    <a:lnTo>
                      <a:pt x="290227" y="0"/>
                    </a:lnTo>
                    <a:lnTo>
                      <a:pt x="290227" y="14288"/>
                    </a:lnTo>
                    <a:lnTo>
                      <a:pt x="0" y="14288"/>
                    </a:ln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78DC5E3-150C-4CEF-A614-849C7D610F35}"/>
                  </a:ext>
                </a:extLst>
              </p:cNvPr>
              <p:cNvSpPr/>
              <p:nvPr/>
            </p:nvSpPr>
            <p:spPr>
              <a:xfrm rot="-545077">
                <a:off x="7175407" y="4613271"/>
                <a:ext cx="14288" cy="80870"/>
              </a:xfrm>
              <a:custGeom>
                <a:avLst/>
                <a:gdLst>
                  <a:gd name="connsiteX0" fmla="*/ 0 w 14288"/>
                  <a:gd name="connsiteY0" fmla="*/ 0 h 80870"/>
                  <a:gd name="connsiteX1" fmla="*/ 14288 w 14288"/>
                  <a:gd name="connsiteY1" fmla="*/ 0 h 80870"/>
                  <a:gd name="connsiteX2" fmla="*/ 14288 w 14288"/>
                  <a:gd name="connsiteY2" fmla="*/ 80871 h 80870"/>
                  <a:gd name="connsiteX3" fmla="*/ 0 w 14288"/>
                  <a:gd name="connsiteY3" fmla="*/ 80871 h 80870"/>
                </a:gdLst>
                <a:ahLst/>
                <a:cxnLst>
                  <a:cxn ang="0">
                    <a:pos x="connsiteX0" y="connsiteY0"/>
                  </a:cxn>
                  <a:cxn ang="0">
                    <a:pos x="connsiteX1" y="connsiteY1"/>
                  </a:cxn>
                  <a:cxn ang="0">
                    <a:pos x="connsiteX2" y="connsiteY2"/>
                  </a:cxn>
                  <a:cxn ang="0">
                    <a:pos x="connsiteX3" y="connsiteY3"/>
                  </a:cxn>
                </a:cxnLst>
                <a:rect l="l" t="t" r="r" b="b"/>
                <a:pathLst>
                  <a:path w="14288" h="80870">
                    <a:moveTo>
                      <a:pt x="0" y="0"/>
                    </a:moveTo>
                    <a:lnTo>
                      <a:pt x="14288" y="0"/>
                    </a:lnTo>
                    <a:lnTo>
                      <a:pt x="14288" y="80871"/>
                    </a:lnTo>
                    <a:lnTo>
                      <a:pt x="0" y="80871"/>
                    </a:ln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23789D4-F40A-4DDC-8D58-C627D4E45295}"/>
                  </a:ext>
                </a:extLst>
              </p:cNvPr>
              <p:cNvSpPr/>
              <p:nvPr/>
            </p:nvSpPr>
            <p:spPr>
              <a:xfrm rot="-4856281">
                <a:off x="7000787" y="4646262"/>
                <a:ext cx="80865" cy="14287"/>
              </a:xfrm>
              <a:custGeom>
                <a:avLst/>
                <a:gdLst>
                  <a:gd name="connsiteX0" fmla="*/ 0 w 80865"/>
                  <a:gd name="connsiteY0" fmla="*/ 0 h 14287"/>
                  <a:gd name="connsiteX1" fmla="*/ 80866 w 80865"/>
                  <a:gd name="connsiteY1" fmla="*/ 0 h 14287"/>
                  <a:gd name="connsiteX2" fmla="*/ 80866 w 80865"/>
                  <a:gd name="connsiteY2" fmla="*/ 14287 h 14287"/>
                  <a:gd name="connsiteX3" fmla="*/ 0 w 80865"/>
                  <a:gd name="connsiteY3" fmla="*/ 14287 h 14287"/>
                </a:gdLst>
                <a:ahLst/>
                <a:cxnLst>
                  <a:cxn ang="0">
                    <a:pos x="connsiteX0" y="connsiteY0"/>
                  </a:cxn>
                  <a:cxn ang="0">
                    <a:pos x="connsiteX1" y="connsiteY1"/>
                  </a:cxn>
                  <a:cxn ang="0">
                    <a:pos x="connsiteX2" y="connsiteY2"/>
                  </a:cxn>
                  <a:cxn ang="0">
                    <a:pos x="connsiteX3" y="connsiteY3"/>
                  </a:cxn>
                </a:cxnLst>
                <a:rect l="l" t="t" r="r" b="b"/>
                <a:pathLst>
                  <a:path w="80865" h="14287">
                    <a:moveTo>
                      <a:pt x="0" y="0"/>
                    </a:moveTo>
                    <a:lnTo>
                      <a:pt x="80866" y="0"/>
                    </a:lnTo>
                    <a:lnTo>
                      <a:pt x="80866" y="14287"/>
                    </a:lnTo>
                    <a:lnTo>
                      <a:pt x="0" y="14287"/>
                    </a:lnTo>
                    <a:close/>
                  </a:path>
                </a:pathLst>
              </a:custGeom>
              <a:grpFill/>
              <a:ln w="9525" cap="flat">
                <a:noFill/>
                <a:prstDash val="solid"/>
                <a:miter/>
              </a:ln>
            </p:spPr>
            <p:txBody>
              <a:bodyPr rtlCol="0" anchor="ctr"/>
              <a:lstStyle/>
              <a:p>
                <a:endParaRPr lang="en-US"/>
              </a:p>
            </p:txBody>
          </p:sp>
        </p:grpSp>
        <p:sp>
          <p:nvSpPr>
            <p:cNvPr id="166" name="Freeform: Shape 165">
              <a:extLst>
                <a:ext uri="{FF2B5EF4-FFF2-40B4-BE49-F238E27FC236}">
                  <a16:creationId xmlns:a16="http://schemas.microsoft.com/office/drawing/2014/main" id="{F2CC8A97-E345-44F9-9EAD-7070AA23AA4C}"/>
                </a:ext>
              </a:extLst>
            </p:cNvPr>
            <p:cNvSpPr/>
            <p:nvPr/>
          </p:nvSpPr>
          <p:spPr>
            <a:xfrm>
              <a:off x="6834758" y="4531899"/>
              <a:ext cx="554354" cy="14287"/>
            </a:xfrm>
            <a:custGeom>
              <a:avLst/>
              <a:gdLst>
                <a:gd name="connsiteX0" fmla="*/ 0 w 554354"/>
                <a:gd name="connsiteY0" fmla="*/ 0 h 14287"/>
                <a:gd name="connsiteX1" fmla="*/ 554355 w 554354"/>
                <a:gd name="connsiteY1" fmla="*/ 0 h 14287"/>
                <a:gd name="connsiteX2" fmla="*/ 554355 w 554354"/>
                <a:gd name="connsiteY2" fmla="*/ 14288 h 14287"/>
                <a:gd name="connsiteX3" fmla="*/ 0 w 554354"/>
                <a:gd name="connsiteY3" fmla="*/ 14288 h 14287"/>
              </a:gdLst>
              <a:ahLst/>
              <a:cxnLst>
                <a:cxn ang="0">
                  <a:pos x="connsiteX0" y="connsiteY0"/>
                </a:cxn>
                <a:cxn ang="0">
                  <a:pos x="connsiteX1" y="connsiteY1"/>
                </a:cxn>
                <a:cxn ang="0">
                  <a:pos x="connsiteX2" y="connsiteY2"/>
                </a:cxn>
                <a:cxn ang="0">
                  <a:pos x="connsiteX3" y="connsiteY3"/>
                </a:cxn>
              </a:cxnLst>
              <a:rect l="l" t="t" r="r" b="b"/>
              <a:pathLst>
                <a:path w="554354" h="14287">
                  <a:moveTo>
                    <a:pt x="0" y="0"/>
                  </a:moveTo>
                  <a:lnTo>
                    <a:pt x="554355" y="0"/>
                  </a:lnTo>
                  <a:lnTo>
                    <a:pt x="554355" y="14288"/>
                  </a:lnTo>
                  <a:lnTo>
                    <a:pt x="0" y="14288"/>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49DF332-08EB-4621-AB4C-7154D40E92AC}"/>
                </a:ext>
              </a:extLst>
            </p:cNvPr>
            <p:cNvSpPr/>
            <p:nvPr/>
          </p:nvSpPr>
          <p:spPr>
            <a:xfrm>
              <a:off x="7079741" y="4567237"/>
              <a:ext cx="67722" cy="14287"/>
            </a:xfrm>
            <a:custGeom>
              <a:avLst/>
              <a:gdLst>
                <a:gd name="connsiteX0" fmla="*/ 0 w 67722"/>
                <a:gd name="connsiteY0" fmla="*/ 0 h 14287"/>
                <a:gd name="connsiteX1" fmla="*/ 67723 w 67722"/>
                <a:gd name="connsiteY1" fmla="*/ 0 h 14287"/>
                <a:gd name="connsiteX2" fmla="*/ 67723 w 67722"/>
                <a:gd name="connsiteY2" fmla="*/ 14288 h 14287"/>
                <a:gd name="connsiteX3" fmla="*/ 0 w 67722"/>
                <a:gd name="connsiteY3" fmla="*/ 14288 h 14287"/>
              </a:gdLst>
              <a:ahLst/>
              <a:cxnLst>
                <a:cxn ang="0">
                  <a:pos x="connsiteX0" y="connsiteY0"/>
                </a:cxn>
                <a:cxn ang="0">
                  <a:pos x="connsiteX1" y="connsiteY1"/>
                </a:cxn>
                <a:cxn ang="0">
                  <a:pos x="connsiteX2" y="connsiteY2"/>
                </a:cxn>
                <a:cxn ang="0">
                  <a:pos x="connsiteX3" y="connsiteY3"/>
                </a:cxn>
              </a:cxnLst>
              <a:rect l="l" t="t" r="r" b="b"/>
              <a:pathLst>
                <a:path w="67722" h="14287">
                  <a:moveTo>
                    <a:pt x="0" y="0"/>
                  </a:moveTo>
                  <a:lnTo>
                    <a:pt x="67723" y="0"/>
                  </a:lnTo>
                  <a:lnTo>
                    <a:pt x="67723" y="14288"/>
                  </a:lnTo>
                  <a:lnTo>
                    <a:pt x="0" y="14288"/>
                  </a:ln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16FC9D7-9A00-4990-A6FF-AF2F9D1FD88C}"/>
                </a:ext>
              </a:extLst>
            </p:cNvPr>
            <p:cNvSpPr/>
            <p:nvPr/>
          </p:nvSpPr>
          <p:spPr>
            <a:xfrm>
              <a:off x="6872191" y="4216336"/>
              <a:ext cx="124872" cy="55340"/>
            </a:xfrm>
            <a:custGeom>
              <a:avLst/>
              <a:gdLst>
                <a:gd name="connsiteX0" fmla="*/ 124873 w 124872"/>
                <a:gd name="connsiteY0" fmla="*/ 55340 h 55340"/>
                <a:gd name="connsiteX1" fmla="*/ 0 w 124872"/>
                <a:gd name="connsiteY1" fmla="*/ 55340 h 55340"/>
                <a:gd name="connsiteX2" fmla="*/ 0 w 124872"/>
                <a:gd name="connsiteY2" fmla="*/ 0 h 55340"/>
                <a:gd name="connsiteX3" fmla="*/ 124873 w 124872"/>
                <a:gd name="connsiteY3" fmla="*/ 0 h 55340"/>
                <a:gd name="connsiteX4" fmla="*/ 124873 w 124872"/>
                <a:gd name="connsiteY4" fmla="*/ 55340 h 55340"/>
                <a:gd name="connsiteX5" fmla="*/ 14288 w 124872"/>
                <a:gd name="connsiteY5" fmla="*/ 41053 h 55340"/>
                <a:gd name="connsiteX6" fmla="*/ 110585 w 124872"/>
                <a:gd name="connsiteY6" fmla="*/ 41053 h 55340"/>
                <a:gd name="connsiteX7" fmla="*/ 110585 w 124872"/>
                <a:gd name="connsiteY7" fmla="*/ 14288 h 55340"/>
                <a:gd name="connsiteX8" fmla="*/ 14288 w 124872"/>
                <a:gd name="connsiteY8" fmla="*/ 14288 h 55340"/>
                <a:gd name="connsiteX9" fmla="*/ 14288 w 124872"/>
                <a:gd name="connsiteY9" fmla="*/ 41053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872" h="55340">
                  <a:moveTo>
                    <a:pt x="124873" y="55340"/>
                  </a:moveTo>
                  <a:lnTo>
                    <a:pt x="0" y="55340"/>
                  </a:lnTo>
                  <a:lnTo>
                    <a:pt x="0" y="0"/>
                  </a:lnTo>
                  <a:lnTo>
                    <a:pt x="124873" y="0"/>
                  </a:lnTo>
                  <a:lnTo>
                    <a:pt x="124873" y="55340"/>
                  </a:lnTo>
                  <a:close/>
                  <a:moveTo>
                    <a:pt x="14288" y="41053"/>
                  </a:moveTo>
                  <a:lnTo>
                    <a:pt x="110585" y="41053"/>
                  </a:lnTo>
                  <a:lnTo>
                    <a:pt x="110585" y="14288"/>
                  </a:lnTo>
                  <a:lnTo>
                    <a:pt x="14288" y="14288"/>
                  </a:lnTo>
                  <a:lnTo>
                    <a:pt x="14288" y="41053"/>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285253E-4020-45B7-8E54-44AFD4193DB3}"/>
                </a:ext>
              </a:extLst>
            </p:cNvPr>
            <p:cNvSpPr/>
            <p:nvPr/>
          </p:nvSpPr>
          <p:spPr>
            <a:xfrm>
              <a:off x="7026592" y="4216336"/>
              <a:ext cx="124872" cy="55340"/>
            </a:xfrm>
            <a:custGeom>
              <a:avLst/>
              <a:gdLst>
                <a:gd name="connsiteX0" fmla="*/ 124873 w 124872"/>
                <a:gd name="connsiteY0" fmla="*/ 55340 h 55340"/>
                <a:gd name="connsiteX1" fmla="*/ 0 w 124872"/>
                <a:gd name="connsiteY1" fmla="*/ 55340 h 55340"/>
                <a:gd name="connsiteX2" fmla="*/ 0 w 124872"/>
                <a:gd name="connsiteY2" fmla="*/ 0 h 55340"/>
                <a:gd name="connsiteX3" fmla="*/ 124873 w 124872"/>
                <a:gd name="connsiteY3" fmla="*/ 0 h 55340"/>
                <a:gd name="connsiteX4" fmla="*/ 124873 w 124872"/>
                <a:gd name="connsiteY4" fmla="*/ 55340 h 55340"/>
                <a:gd name="connsiteX5" fmla="*/ 14383 w 124872"/>
                <a:gd name="connsiteY5" fmla="*/ 41053 h 55340"/>
                <a:gd name="connsiteX6" fmla="*/ 110680 w 124872"/>
                <a:gd name="connsiteY6" fmla="*/ 41053 h 55340"/>
                <a:gd name="connsiteX7" fmla="*/ 110680 w 124872"/>
                <a:gd name="connsiteY7" fmla="*/ 14288 h 55340"/>
                <a:gd name="connsiteX8" fmla="*/ 14383 w 124872"/>
                <a:gd name="connsiteY8" fmla="*/ 14288 h 55340"/>
                <a:gd name="connsiteX9" fmla="*/ 14383 w 124872"/>
                <a:gd name="connsiteY9" fmla="*/ 41053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872" h="55340">
                  <a:moveTo>
                    <a:pt x="124873" y="55340"/>
                  </a:moveTo>
                  <a:lnTo>
                    <a:pt x="0" y="55340"/>
                  </a:lnTo>
                  <a:lnTo>
                    <a:pt x="0" y="0"/>
                  </a:lnTo>
                  <a:lnTo>
                    <a:pt x="124873" y="0"/>
                  </a:lnTo>
                  <a:lnTo>
                    <a:pt x="124873" y="55340"/>
                  </a:lnTo>
                  <a:close/>
                  <a:moveTo>
                    <a:pt x="14383" y="41053"/>
                  </a:moveTo>
                  <a:lnTo>
                    <a:pt x="110680" y="41053"/>
                  </a:lnTo>
                  <a:lnTo>
                    <a:pt x="110680" y="14288"/>
                  </a:lnTo>
                  <a:lnTo>
                    <a:pt x="14383" y="14288"/>
                  </a:lnTo>
                  <a:lnTo>
                    <a:pt x="14383" y="41053"/>
                  </a:ln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9B43045E-96AC-4205-8AC2-425E33234BDE}"/>
                </a:ext>
              </a:extLst>
            </p:cNvPr>
            <p:cNvSpPr/>
            <p:nvPr/>
          </p:nvSpPr>
          <p:spPr>
            <a:xfrm>
              <a:off x="7182421" y="4216336"/>
              <a:ext cx="179736" cy="14287"/>
            </a:xfrm>
            <a:custGeom>
              <a:avLst/>
              <a:gdLst>
                <a:gd name="connsiteX0" fmla="*/ 0 w 179736"/>
                <a:gd name="connsiteY0" fmla="*/ 0 h 14287"/>
                <a:gd name="connsiteX1" fmla="*/ 179737 w 179736"/>
                <a:gd name="connsiteY1" fmla="*/ 0 h 14287"/>
                <a:gd name="connsiteX2" fmla="*/ 179737 w 179736"/>
                <a:gd name="connsiteY2" fmla="*/ 14288 h 14287"/>
                <a:gd name="connsiteX3" fmla="*/ 0 w 179736"/>
                <a:gd name="connsiteY3" fmla="*/ 14288 h 14287"/>
              </a:gdLst>
              <a:ahLst/>
              <a:cxnLst>
                <a:cxn ang="0">
                  <a:pos x="connsiteX0" y="connsiteY0"/>
                </a:cxn>
                <a:cxn ang="0">
                  <a:pos x="connsiteX1" y="connsiteY1"/>
                </a:cxn>
                <a:cxn ang="0">
                  <a:pos x="connsiteX2" y="connsiteY2"/>
                </a:cxn>
                <a:cxn ang="0">
                  <a:pos x="connsiteX3" y="connsiteY3"/>
                </a:cxn>
              </a:cxnLst>
              <a:rect l="l" t="t" r="r" b="b"/>
              <a:pathLst>
                <a:path w="179736" h="14287">
                  <a:moveTo>
                    <a:pt x="0" y="0"/>
                  </a:moveTo>
                  <a:lnTo>
                    <a:pt x="179737" y="0"/>
                  </a:lnTo>
                  <a:lnTo>
                    <a:pt x="179737" y="14288"/>
                  </a:lnTo>
                  <a:lnTo>
                    <a:pt x="0" y="14288"/>
                  </a:ln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CE51A8CE-6A5C-4D51-90D5-F914F4D8633D}"/>
                </a:ext>
              </a:extLst>
            </p:cNvPr>
            <p:cNvSpPr/>
            <p:nvPr/>
          </p:nvSpPr>
          <p:spPr>
            <a:xfrm>
              <a:off x="6872191" y="4317587"/>
              <a:ext cx="472535" cy="144113"/>
            </a:xfrm>
            <a:custGeom>
              <a:avLst/>
              <a:gdLst>
                <a:gd name="connsiteX0" fmla="*/ 32576 w 472535"/>
                <a:gd name="connsiteY0" fmla="*/ 144113 h 144113"/>
                <a:gd name="connsiteX1" fmla="*/ 0 w 472535"/>
                <a:gd name="connsiteY1" fmla="*/ 144113 h 144113"/>
                <a:gd name="connsiteX2" fmla="*/ 0 w 472535"/>
                <a:gd name="connsiteY2" fmla="*/ 129826 h 144113"/>
                <a:gd name="connsiteX3" fmla="*/ 26670 w 472535"/>
                <a:gd name="connsiteY3" fmla="*/ 129826 h 144113"/>
                <a:gd name="connsiteX4" fmla="*/ 75533 w 472535"/>
                <a:gd name="connsiteY4" fmla="*/ 80867 h 144113"/>
                <a:gd name="connsiteX5" fmla="*/ 160687 w 472535"/>
                <a:gd name="connsiteY5" fmla="*/ 80867 h 144113"/>
                <a:gd name="connsiteX6" fmla="*/ 200501 w 472535"/>
                <a:gd name="connsiteY6" fmla="*/ 41053 h 144113"/>
                <a:gd name="connsiteX7" fmla="*/ 331089 w 472535"/>
                <a:gd name="connsiteY7" fmla="*/ 41053 h 144113"/>
                <a:gd name="connsiteX8" fmla="*/ 370046 w 472535"/>
                <a:gd name="connsiteY8" fmla="*/ 0 h 144113"/>
                <a:gd name="connsiteX9" fmla="*/ 472535 w 472535"/>
                <a:gd name="connsiteY9" fmla="*/ 0 h 144113"/>
                <a:gd name="connsiteX10" fmla="*/ 472535 w 472535"/>
                <a:gd name="connsiteY10" fmla="*/ 14288 h 144113"/>
                <a:gd name="connsiteX11" fmla="*/ 376142 w 472535"/>
                <a:gd name="connsiteY11" fmla="*/ 14288 h 144113"/>
                <a:gd name="connsiteX12" fmla="*/ 337280 w 472535"/>
                <a:gd name="connsiteY12" fmla="*/ 55340 h 144113"/>
                <a:gd name="connsiteX13" fmla="*/ 206407 w 472535"/>
                <a:gd name="connsiteY13" fmla="*/ 55340 h 144113"/>
                <a:gd name="connsiteX14" fmla="*/ 166592 w 472535"/>
                <a:gd name="connsiteY14" fmla="*/ 95155 h 144113"/>
                <a:gd name="connsiteX15" fmla="*/ 81439 w 472535"/>
                <a:gd name="connsiteY15" fmla="*/ 95155 h 14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535" h="144113">
                  <a:moveTo>
                    <a:pt x="32576" y="144113"/>
                  </a:moveTo>
                  <a:lnTo>
                    <a:pt x="0" y="144113"/>
                  </a:lnTo>
                  <a:lnTo>
                    <a:pt x="0" y="129826"/>
                  </a:lnTo>
                  <a:lnTo>
                    <a:pt x="26670" y="129826"/>
                  </a:lnTo>
                  <a:lnTo>
                    <a:pt x="75533" y="80867"/>
                  </a:lnTo>
                  <a:lnTo>
                    <a:pt x="160687" y="80867"/>
                  </a:lnTo>
                  <a:lnTo>
                    <a:pt x="200501" y="41053"/>
                  </a:lnTo>
                  <a:lnTo>
                    <a:pt x="331089" y="41053"/>
                  </a:lnTo>
                  <a:lnTo>
                    <a:pt x="370046" y="0"/>
                  </a:lnTo>
                  <a:lnTo>
                    <a:pt x="472535" y="0"/>
                  </a:lnTo>
                  <a:lnTo>
                    <a:pt x="472535" y="14288"/>
                  </a:lnTo>
                  <a:lnTo>
                    <a:pt x="376142" y="14288"/>
                  </a:lnTo>
                  <a:lnTo>
                    <a:pt x="337280" y="55340"/>
                  </a:lnTo>
                  <a:lnTo>
                    <a:pt x="206407" y="55340"/>
                  </a:lnTo>
                  <a:lnTo>
                    <a:pt x="166592" y="95155"/>
                  </a:lnTo>
                  <a:lnTo>
                    <a:pt x="81439" y="95155"/>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C130D6CB-CF5D-4E72-AFCA-53916FFF9798}"/>
                </a:ext>
              </a:extLst>
            </p:cNvPr>
            <p:cNvSpPr/>
            <p:nvPr/>
          </p:nvSpPr>
          <p:spPr>
            <a:xfrm>
              <a:off x="7330820" y="4443507"/>
              <a:ext cx="14287" cy="61912"/>
            </a:xfrm>
            <a:custGeom>
              <a:avLst/>
              <a:gdLst>
                <a:gd name="connsiteX0" fmla="*/ 0 w 14287"/>
                <a:gd name="connsiteY0" fmla="*/ 0 h 61912"/>
                <a:gd name="connsiteX1" fmla="*/ 14288 w 14287"/>
                <a:gd name="connsiteY1" fmla="*/ 0 h 61912"/>
                <a:gd name="connsiteX2" fmla="*/ 14288 w 14287"/>
                <a:gd name="connsiteY2" fmla="*/ 61913 h 61912"/>
                <a:gd name="connsiteX3" fmla="*/ 0 w 14287"/>
                <a:gd name="connsiteY3" fmla="*/ 61913 h 61912"/>
              </a:gdLst>
              <a:ahLst/>
              <a:cxnLst>
                <a:cxn ang="0">
                  <a:pos x="connsiteX0" y="connsiteY0"/>
                </a:cxn>
                <a:cxn ang="0">
                  <a:pos x="connsiteX1" y="connsiteY1"/>
                </a:cxn>
                <a:cxn ang="0">
                  <a:pos x="connsiteX2" y="connsiteY2"/>
                </a:cxn>
                <a:cxn ang="0">
                  <a:pos x="connsiteX3" y="connsiteY3"/>
                </a:cxn>
              </a:cxnLst>
              <a:rect l="l" t="t" r="r" b="b"/>
              <a:pathLst>
                <a:path w="14287" h="61912">
                  <a:moveTo>
                    <a:pt x="0" y="0"/>
                  </a:moveTo>
                  <a:lnTo>
                    <a:pt x="14288" y="0"/>
                  </a:lnTo>
                  <a:lnTo>
                    <a:pt x="14288" y="61913"/>
                  </a:lnTo>
                  <a:lnTo>
                    <a:pt x="0" y="61913"/>
                  </a:ln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47E6727-49E4-4BF8-9C70-980A885BE589}"/>
                </a:ext>
              </a:extLst>
            </p:cNvPr>
            <p:cNvSpPr/>
            <p:nvPr/>
          </p:nvSpPr>
          <p:spPr>
            <a:xfrm>
              <a:off x="7296244" y="4404931"/>
              <a:ext cx="14287" cy="100488"/>
            </a:xfrm>
            <a:custGeom>
              <a:avLst/>
              <a:gdLst>
                <a:gd name="connsiteX0" fmla="*/ 0 w 14287"/>
                <a:gd name="connsiteY0" fmla="*/ 0 h 100488"/>
                <a:gd name="connsiteX1" fmla="*/ 14288 w 14287"/>
                <a:gd name="connsiteY1" fmla="*/ 0 h 100488"/>
                <a:gd name="connsiteX2" fmla="*/ 14288 w 14287"/>
                <a:gd name="connsiteY2" fmla="*/ 100489 h 100488"/>
                <a:gd name="connsiteX3" fmla="*/ 0 w 14287"/>
                <a:gd name="connsiteY3" fmla="*/ 100489 h 100488"/>
              </a:gdLst>
              <a:ahLst/>
              <a:cxnLst>
                <a:cxn ang="0">
                  <a:pos x="connsiteX0" y="connsiteY0"/>
                </a:cxn>
                <a:cxn ang="0">
                  <a:pos x="connsiteX1" y="connsiteY1"/>
                </a:cxn>
                <a:cxn ang="0">
                  <a:pos x="connsiteX2" y="connsiteY2"/>
                </a:cxn>
                <a:cxn ang="0">
                  <a:pos x="connsiteX3" y="connsiteY3"/>
                </a:cxn>
              </a:cxnLst>
              <a:rect l="l" t="t" r="r" b="b"/>
              <a:pathLst>
                <a:path w="14287" h="100488">
                  <a:moveTo>
                    <a:pt x="0" y="0"/>
                  </a:moveTo>
                  <a:lnTo>
                    <a:pt x="14288" y="0"/>
                  </a:lnTo>
                  <a:lnTo>
                    <a:pt x="14288" y="100489"/>
                  </a:lnTo>
                  <a:lnTo>
                    <a:pt x="0" y="100489"/>
                  </a:ln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A0AD610-4B8B-45CB-B90F-B09775F8445B}"/>
                </a:ext>
              </a:extLst>
            </p:cNvPr>
            <p:cNvSpPr/>
            <p:nvPr/>
          </p:nvSpPr>
          <p:spPr>
            <a:xfrm>
              <a:off x="7261669" y="4356354"/>
              <a:ext cx="14287" cy="149066"/>
            </a:xfrm>
            <a:custGeom>
              <a:avLst/>
              <a:gdLst>
                <a:gd name="connsiteX0" fmla="*/ 0 w 14287"/>
                <a:gd name="connsiteY0" fmla="*/ 0 h 149066"/>
                <a:gd name="connsiteX1" fmla="*/ 14288 w 14287"/>
                <a:gd name="connsiteY1" fmla="*/ 0 h 149066"/>
                <a:gd name="connsiteX2" fmla="*/ 14288 w 14287"/>
                <a:gd name="connsiteY2" fmla="*/ 149066 h 149066"/>
                <a:gd name="connsiteX3" fmla="*/ 0 w 14287"/>
                <a:gd name="connsiteY3" fmla="*/ 149066 h 149066"/>
              </a:gdLst>
              <a:ahLst/>
              <a:cxnLst>
                <a:cxn ang="0">
                  <a:pos x="connsiteX0" y="connsiteY0"/>
                </a:cxn>
                <a:cxn ang="0">
                  <a:pos x="connsiteX1" y="connsiteY1"/>
                </a:cxn>
                <a:cxn ang="0">
                  <a:pos x="connsiteX2" y="connsiteY2"/>
                </a:cxn>
                <a:cxn ang="0">
                  <a:pos x="connsiteX3" y="connsiteY3"/>
                </a:cxn>
              </a:cxnLst>
              <a:rect l="l" t="t" r="r" b="b"/>
              <a:pathLst>
                <a:path w="14287" h="149066">
                  <a:moveTo>
                    <a:pt x="0" y="0"/>
                  </a:moveTo>
                  <a:lnTo>
                    <a:pt x="14288" y="0"/>
                  </a:lnTo>
                  <a:lnTo>
                    <a:pt x="14288" y="149066"/>
                  </a:lnTo>
                  <a:lnTo>
                    <a:pt x="0" y="149066"/>
                  </a:ln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D5EE487-1439-4775-A678-C497289093C7}"/>
                </a:ext>
              </a:extLst>
            </p:cNvPr>
            <p:cNvSpPr/>
            <p:nvPr/>
          </p:nvSpPr>
          <p:spPr>
            <a:xfrm>
              <a:off x="7227093" y="4436554"/>
              <a:ext cx="14287" cy="68865"/>
            </a:xfrm>
            <a:custGeom>
              <a:avLst/>
              <a:gdLst>
                <a:gd name="connsiteX0" fmla="*/ 0 w 14287"/>
                <a:gd name="connsiteY0" fmla="*/ 0 h 68865"/>
                <a:gd name="connsiteX1" fmla="*/ 14288 w 14287"/>
                <a:gd name="connsiteY1" fmla="*/ 0 h 68865"/>
                <a:gd name="connsiteX2" fmla="*/ 14288 w 14287"/>
                <a:gd name="connsiteY2" fmla="*/ 68866 h 68865"/>
                <a:gd name="connsiteX3" fmla="*/ 0 w 14287"/>
                <a:gd name="connsiteY3" fmla="*/ 68866 h 68865"/>
              </a:gdLst>
              <a:ahLst/>
              <a:cxnLst>
                <a:cxn ang="0">
                  <a:pos x="connsiteX0" y="connsiteY0"/>
                </a:cxn>
                <a:cxn ang="0">
                  <a:pos x="connsiteX1" y="connsiteY1"/>
                </a:cxn>
                <a:cxn ang="0">
                  <a:pos x="connsiteX2" y="connsiteY2"/>
                </a:cxn>
                <a:cxn ang="0">
                  <a:pos x="connsiteX3" y="connsiteY3"/>
                </a:cxn>
              </a:cxnLst>
              <a:rect l="l" t="t" r="r" b="b"/>
              <a:pathLst>
                <a:path w="14287" h="68865">
                  <a:moveTo>
                    <a:pt x="0" y="0"/>
                  </a:moveTo>
                  <a:lnTo>
                    <a:pt x="14288" y="0"/>
                  </a:lnTo>
                  <a:lnTo>
                    <a:pt x="14288" y="68866"/>
                  </a:lnTo>
                  <a:lnTo>
                    <a:pt x="0" y="68866"/>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56CAB5D-BA13-4B1B-8D8F-16962F45079C}"/>
                </a:ext>
              </a:extLst>
            </p:cNvPr>
            <p:cNvSpPr/>
            <p:nvPr/>
          </p:nvSpPr>
          <p:spPr>
            <a:xfrm>
              <a:off x="7192517" y="4404931"/>
              <a:ext cx="14287" cy="100488"/>
            </a:xfrm>
            <a:custGeom>
              <a:avLst/>
              <a:gdLst>
                <a:gd name="connsiteX0" fmla="*/ 0 w 14287"/>
                <a:gd name="connsiteY0" fmla="*/ 0 h 100488"/>
                <a:gd name="connsiteX1" fmla="*/ 14287 w 14287"/>
                <a:gd name="connsiteY1" fmla="*/ 0 h 100488"/>
                <a:gd name="connsiteX2" fmla="*/ 14287 w 14287"/>
                <a:gd name="connsiteY2" fmla="*/ 100489 h 100488"/>
                <a:gd name="connsiteX3" fmla="*/ 0 w 14287"/>
                <a:gd name="connsiteY3" fmla="*/ 100489 h 100488"/>
              </a:gdLst>
              <a:ahLst/>
              <a:cxnLst>
                <a:cxn ang="0">
                  <a:pos x="connsiteX0" y="connsiteY0"/>
                </a:cxn>
                <a:cxn ang="0">
                  <a:pos x="connsiteX1" y="connsiteY1"/>
                </a:cxn>
                <a:cxn ang="0">
                  <a:pos x="connsiteX2" y="connsiteY2"/>
                </a:cxn>
                <a:cxn ang="0">
                  <a:pos x="connsiteX3" y="connsiteY3"/>
                </a:cxn>
              </a:cxnLst>
              <a:rect l="l" t="t" r="r" b="b"/>
              <a:pathLst>
                <a:path w="14287" h="100488">
                  <a:moveTo>
                    <a:pt x="0" y="0"/>
                  </a:moveTo>
                  <a:lnTo>
                    <a:pt x="14287" y="0"/>
                  </a:lnTo>
                  <a:lnTo>
                    <a:pt x="14287" y="100489"/>
                  </a:lnTo>
                  <a:lnTo>
                    <a:pt x="0" y="100489"/>
                  </a:ln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2D9EE9D-A461-4843-93B8-25961DAC7C9B}"/>
                </a:ext>
              </a:extLst>
            </p:cNvPr>
            <p:cNvSpPr/>
            <p:nvPr/>
          </p:nvSpPr>
          <p:spPr>
            <a:xfrm>
              <a:off x="7157846" y="4478083"/>
              <a:ext cx="14287" cy="27336"/>
            </a:xfrm>
            <a:custGeom>
              <a:avLst/>
              <a:gdLst>
                <a:gd name="connsiteX0" fmla="*/ 0 w 14287"/>
                <a:gd name="connsiteY0" fmla="*/ 0 h 27336"/>
                <a:gd name="connsiteX1" fmla="*/ 14288 w 14287"/>
                <a:gd name="connsiteY1" fmla="*/ 0 h 27336"/>
                <a:gd name="connsiteX2" fmla="*/ 14288 w 14287"/>
                <a:gd name="connsiteY2" fmla="*/ 27337 h 27336"/>
                <a:gd name="connsiteX3" fmla="*/ 0 w 14287"/>
                <a:gd name="connsiteY3" fmla="*/ 27337 h 27336"/>
              </a:gdLst>
              <a:ahLst/>
              <a:cxnLst>
                <a:cxn ang="0">
                  <a:pos x="connsiteX0" y="connsiteY0"/>
                </a:cxn>
                <a:cxn ang="0">
                  <a:pos x="connsiteX1" y="connsiteY1"/>
                </a:cxn>
                <a:cxn ang="0">
                  <a:pos x="connsiteX2" y="connsiteY2"/>
                </a:cxn>
                <a:cxn ang="0">
                  <a:pos x="connsiteX3" y="connsiteY3"/>
                </a:cxn>
              </a:cxnLst>
              <a:rect l="l" t="t" r="r" b="b"/>
              <a:pathLst>
                <a:path w="14287" h="27336">
                  <a:moveTo>
                    <a:pt x="0" y="0"/>
                  </a:moveTo>
                  <a:lnTo>
                    <a:pt x="14288" y="0"/>
                  </a:lnTo>
                  <a:lnTo>
                    <a:pt x="14288" y="27337"/>
                  </a:lnTo>
                  <a:lnTo>
                    <a:pt x="0" y="27337"/>
                  </a:ln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8E1781A-DAD3-4C77-B6C8-589293063E87}"/>
                </a:ext>
              </a:extLst>
            </p:cNvPr>
            <p:cNvSpPr/>
            <p:nvPr/>
          </p:nvSpPr>
          <p:spPr>
            <a:xfrm>
              <a:off x="7123270" y="4429125"/>
              <a:ext cx="14287" cy="76200"/>
            </a:xfrm>
            <a:custGeom>
              <a:avLst/>
              <a:gdLst>
                <a:gd name="connsiteX0" fmla="*/ 0 w 14287"/>
                <a:gd name="connsiteY0" fmla="*/ 0 h 76200"/>
                <a:gd name="connsiteX1" fmla="*/ 14288 w 14287"/>
                <a:gd name="connsiteY1" fmla="*/ 0 h 76200"/>
                <a:gd name="connsiteX2" fmla="*/ 14288 w 14287"/>
                <a:gd name="connsiteY2" fmla="*/ 76200 h 76200"/>
                <a:gd name="connsiteX3" fmla="*/ 0 w 14287"/>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4287" h="76200">
                  <a:moveTo>
                    <a:pt x="0" y="0"/>
                  </a:moveTo>
                  <a:lnTo>
                    <a:pt x="14288" y="0"/>
                  </a:lnTo>
                  <a:lnTo>
                    <a:pt x="14288" y="76200"/>
                  </a:lnTo>
                  <a:lnTo>
                    <a:pt x="0" y="76200"/>
                  </a:ln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DE0BF274-91F1-4DF7-82FA-3CE4E3A80C49}"/>
                </a:ext>
              </a:extLst>
            </p:cNvPr>
            <p:cNvSpPr/>
            <p:nvPr/>
          </p:nvSpPr>
          <p:spPr>
            <a:xfrm>
              <a:off x="7088695" y="4401216"/>
              <a:ext cx="14287" cy="104203"/>
            </a:xfrm>
            <a:custGeom>
              <a:avLst/>
              <a:gdLst>
                <a:gd name="connsiteX0" fmla="*/ 0 w 14287"/>
                <a:gd name="connsiteY0" fmla="*/ 0 h 104203"/>
                <a:gd name="connsiteX1" fmla="*/ 14288 w 14287"/>
                <a:gd name="connsiteY1" fmla="*/ 0 h 104203"/>
                <a:gd name="connsiteX2" fmla="*/ 14288 w 14287"/>
                <a:gd name="connsiteY2" fmla="*/ 104204 h 104203"/>
                <a:gd name="connsiteX3" fmla="*/ 0 w 14287"/>
                <a:gd name="connsiteY3" fmla="*/ 104204 h 104203"/>
              </a:gdLst>
              <a:ahLst/>
              <a:cxnLst>
                <a:cxn ang="0">
                  <a:pos x="connsiteX0" y="connsiteY0"/>
                </a:cxn>
                <a:cxn ang="0">
                  <a:pos x="connsiteX1" y="connsiteY1"/>
                </a:cxn>
                <a:cxn ang="0">
                  <a:pos x="connsiteX2" y="connsiteY2"/>
                </a:cxn>
                <a:cxn ang="0">
                  <a:pos x="connsiteX3" y="connsiteY3"/>
                </a:cxn>
              </a:cxnLst>
              <a:rect l="l" t="t" r="r" b="b"/>
              <a:pathLst>
                <a:path w="14287" h="104203">
                  <a:moveTo>
                    <a:pt x="0" y="0"/>
                  </a:moveTo>
                  <a:lnTo>
                    <a:pt x="14288" y="0"/>
                  </a:lnTo>
                  <a:lnTo>
                    <a:pt x="14288" y="104204"/>
                  </a:lnTo>
                  <a:lnTo>
                    <a:pt x="0" y="104204"/>
                  </a:ln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8F1141A-39D8-40D5-990C-7E6122D16139}"/>
                </a:ext>
              </a:extLst>
            </p:cNvPr>
            <p:cNvSpPr/>
            <p:nvPr/>
          </p:nvSpPr>
          <p:spPr>
            <a:xfrm>
              <a:off x="7054119" y="4444650"/>
              <a:ext cx="14287" cy="60769"/>
            </a:xfrm>
            <a:custGeom>
              <a:avLst/>
              <a:gdLst>
                <a:gd name="connsiteX0" fmla="*/ 0 w 14287"/>
                <a:gd name="connsiteY0" fmla="*/ 0 h 60769"/>
                <a:gd name="connsiteX1" fmla="*/ 14287 w 14287"/>
                <a:gd name="connsiteY1" fmla="*/ 0 h 60769"/>
                <a:gd name="connsiteX2" fmla="*/ 14287 w 14287"/>
                <a:gd name="connsiteY2" fmla="*/ 60770 h 60769"/>
                <a:gd name="connsiteX3" fmla="*/ 0 w 14287"/>
                <a:gd name="connsiteY3" fmla="*/ 60770 h 60769"/>
              </a:gdLst>
              <a:ahLst/>
              <a:cxnLst>
                <a:cxn ang="0">
                  <a:pos x="connsiteX0" y="connsiteY0"/>
                </a:cxn>
                <a:cxn ang="0">
                  <a:pos x="connsiteX1" y="connsiteY1"/>
                </a:cxn>
                <a:cxn ang="0">
                  <a:pos x="connsiteX2" y="connsiteY2"/>
                </a:cxn>
                <a:cxn ang="0">
                  <a:pos x="connsiteX3" y="connsiteY3"/>
                </a:cxn>
              </a:cxnLst>
              <a:rect l="l" t="t" r="r" b="b"/>
              <a:pathLst>
                <a:path w="14287" h="60769">
                  <a:moveTo>
                    <a:pt x="0" y="0"/>
                  </a:moveTo>
                  <a:lnTo>
                    <a:pt x="14287" y="0"/>
                  </a:lnTo>
                  <a:lnTo>
                    <a:pt x="14287" y="60770"/>
                  </a:lnTo>
                  <a:lnTo>
                    <a:pt x="0" y="60770"/>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D5F2C82-577A-4F32-A92F-9CCF25618771}"/>
                </a:ext>
              </a:extLst>
            </p:cNvPr>
            <p:cNvSpPr/>
            <p:nvPr/>
          </p:nvSpPr>
          <p:spPr>
            <a:xfrm>
              <a:off x="7019924" y="4478083"/>
              <a:ext cx="14287" cy="27336"/>
            </a:xfrm>
            <a:custGeom>
              <a:avLst/>
              <a:gdLst>
                <a:gd name="connsiteX0" fmla="*/ 0 w 14287"/>
                <a:gd name="connsiteY0" fmla="*/ 0 h 27336"/>
                <a:gd name="connsiteX1" fmla="*/ 14288 w 14287"/>
                <a:gd name="connsiteY1" fmla="*/ 0 h 27336"/>
                <a:gd name="connsiteX2" fmla="*/ 14288 w 14287"/>
                <a:gd name="connsiteY2" fmla="*/ 27337 h 27336"/>
                <a:gd name="connsiteX3" fmla="*/ 0 w 14287"/>
                <a:gd name="connsiteY3" fmla="*/ 27337 h 27336"/>
              </a:gdLst>
              <a:ahLst/>
              <a:cxnLst>
                <a:cxn ang="0">
                  <a:pos x="connsiteX0" y="connsiteY0"/>
                </a:cxn>
                <a:cxn ang="0">
                  <a:pos x="connsiteX1" y="connsiteY1"/>
                </a:cxn>
                <a:cxn ang="0">
                  <a:pos x="connsiteX2" y="connsiteY2"/>
                </a:cxn>
                <a:cxn ang="0">
                  <a:pos x="connsiteX3" y="connsiteY3"/>
                </a:cxn>
              </a:cxnLst>
              <a:rect l="l" t="t" r="r" b="b"/>
              <a:pathLst>
                <a:path w="14287" h="27336">
                  <a:moveTo>
                    <a:pt x="0" y="0"/>
                  </a:moveTo>
                  <a:lnTo>
                    <a:pt x="14288" y="0"/>
                  </a:lnTo>
                  <a:lnTo>
                    <a:pt x="14288" y="27337"/>
                  </a:lnTo>
                  <a:lnTo>
                    <a:pt x="0" y="27337"/>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98879A70-E4AF-463A-8E51-85756B3E69CB}"/>
                </a:ext>
              </a:extLst>
            </p:cNvPr>
            <p:cNvSpPr/>
            <p:nvPr/>
          </p:nvSpPr>
          <p:spPr>
            <a:xfrm>
              <a:off x="6984872" y="4444650"/>
              <a:ext cx="14287" cy="60769"/>
            </a:xfrm>
            <a:custGeom>
              <a:avLst/>
              <a:gdLst>
                <a:gd name="connsiteX0" fmla="*/ 0 w 14287"/>
                <a:gd name="connsiteY0" fmla="*/ 0 h 60769"/>
                <a:gd name="connsiteX1" fmla="*/ 14288 w 14287"/>
                <a:gd name="connsiteY1" fmla="*/ 0 h 60769"/>
                <a:gd name="connsiteX2" fmla="*/ 14288 w 14287"/>
                <a:gd name="connsiteY2" fmla="*/ 60770 h 60769"/>
                <a:gd name="connsiteX3" fmla="*/ 0 w 14287"/>
                <a:gd name="connsiteY3" fmla="*/ 60770 h 60769"/>
              </a:gdLst>
              <a:ahLst/>
              <a:cxnLst>
                <a:cxn ang="0">
                  <a:pos x="connsiteX0" y="connsiteY0"/>
                </a:cxn>
                <a:cxn ang="0">
                  <a:pos x="connsiteX1" y="connsiteY1"/>
                </a:cxn>
                <a:cxn ang="0">
                  <a:pos x="connsiteX2" y="connsiteY2"/>
                </a:cxn>
                <a:cxn ang="0">
                  <a:pos x="connsiteX3" y="connsiteY3"/>
                </a:cxn>
              </a:cxnLst>
              <a:rect l="l" t="t" r="r" b="b"/>
              <a:pathLst>
                <a:path w="14287" h="60769">
                  <a:moveTo>
                    <a:pt x="0" y="0"/>
                  </a:moveTo>
                  <a:lnTo>
                    <a:pt x="14288" y="0"/>
                  </a:lnTo>
                  <a:lnTo>
                    <a:pt x="14288" y="60770"/>
                  </a:lnTo>
                  <a:lnTo>
                    <a:pt x="0" y="60770"/>
                  </a:ln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86C9FBD-1235-439B-B61C-709FFF5DB637}"/>
                </a:ext>
              </a:extLst>
            </p:cNvPr>
            <p:cNvSpPr/>
            <p:nvPr/>
          </p:nvSpPr>
          <p:spPr>
            <a:xfrm>
              <a:off x="6950296" y="4429125"/>
              <a:ext cx="14287" cy="76200"/>
            </a:xfrm>
            <a:custGeom>
              <a:avLst/>
              <a:gdLst>
                <a:gd name="connsiteX0" fmla="*/ 0 w 14287"/>
                <a:gd name="connsiteY0" fmla="*/ 0 h 76200"/>
                <a:gd name="connsiteX1" fmla="*/ 14288 w 14287"/>
                <a:gd name="connsiteY1" fmla="*/ 0 h 76200"/>
                <a:gd name="connsiteX2" fmla="*/ 14288 w 14287"/>
                <a:gd name="connsiteY2" fmla="*/ 76200 h 76200"/>
                <a:gd name="connsiteX3" fmla="*/ 0 w 14287"/>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4287" h="76200">
                  <a:moveTo>
                    <a:pt x="0" y="0"/>
                  </a:moveTo>
                  <a:lnTo>
                    <a:pt x="14288" y="0"/>
                  </a:lnTo>
                  <a:lnTo>
                    <a:pt x="14288" y="76200"/>
                  </a:lnTo>
                  <a:lnTo>
                    <a:pt x="0" y="76200"/>
                  </a:ln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9EB108D-9C55-48AE-A5E4-8CBAF3CD5C4B}"/>
                </a:ext>
              </a:extLst>
            </p:cNvPr>
            <p:cNvSpPr/>
            <p:nvPr/>
          </p:nvSpPr>
          <p:spPr>
            <a:xfrm>
              <a:off x="6915721" y="4468368"/>
              <a:ext cx="14287" cy="37052"/>
            </a:xfrm>
            <a:custGeom>
              <a:avLst/>
              <a:gdLst>
                <a:gd name="connsiteX0" fmla="*/ 0 w 14287"/>
                <a:gd name="connsiteY0" fmla="*/ 0 h 37052"/>
                <a:gd name="connsiteX1" fmla="*/ 14287 w 14287"/>
                <a:gd name="connsiteY1" fmla="*/ 0 h 37052"/>
                <a:gd name="connsiteX2" fmla="*/ 14287 w 14287"/>
                <a:gd name="connsiteY2" fmla="*/ 37052 h 37052"/>
                <a:gd name="connsiteX3" fmla="*/ 0 w 14287"/>
                <a:gd name="connsiteY3" fmla="*/ 37052 h 37052"/>
              </a:gdLst>
              <a:ahLst/>
              <a:cxnLst>
                <a:cxn ang="0">
                  <a:pos x="connsiteX0" y="connsiteY0"/>
                </a:cxn>
                <a:cxn ang="0">
                  <a:pos x="connsiteX1" y="connsiteY1"/>
                </a:cxn>
                <a:cxn ang="0">
                  <a:pos x="connsiteX2" y="connsiteY2"/>
                </a:cxn>
                <a:cxn ang="0">
                  <a:pos x="connsiteX3" y="connsiteY3"/>
                </a:cxn>
              </a:cxnLst>
              <a:rect l="l" t="t" r="r" b="b"/>
              <a:pathLst>
                <a:path w="14287" h="37052">
                  <a:moveTo>
                    <a:pt x="0" y="0"/>
                  </a:moveTo>
                  <a:lnTo>
                    <a:pt x="14287" y="0"/>
                  </a:lnTo>
                  <a:lnTo>
                    <a:pt x="14287" y="37052"/>
                  </a:lnTo>
                  <a:lnTo>
                    <a:pt x="0" y="37052"/>
                  </a:ln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CF4B1C6-50FD-421C-8697-1AA7C3616063}"/>
                </a:ext>
              </a:extLst>
            </p:cNvPr>
            <p:cNvSpPr/>
            <p:nvPr/>
          </p:nvSpPr>
          <p:spPr>
            <a:xfrm>
              <a:off x="6881050" y="4481798"/>
              <a:ext cx="14287" cy="23622"/>
            </a:xfrm>
            <a:custGeom>
              <a:avLst/>
              <a:gdLst>
                <a:gd name="connsiteX0" fmla="*/ 0 w 14287"/>
                <a:gd name="connsiteY0" fmla="*/ 0 h 23622"/>
                <a:gd name="connsiteX1" fmla="*/ 14288 w 14287"/>
                <a:gd name="connsiteY1" fmla="*/ 0 h 23622"/>
                <a:gd name="connsiteX2" fmla="*/ 14288 w 14287"/>
                <a:gd name="connsiteY2" fmla="*/ 23622 h 23622"/>
                <a:gd name="connsiteX3" fmla="*/ 0 w 14287"/>
                <a:gd name="connsiteY3" fmla="*/ 23622 h 23622"/>
              </a:gdLst>
              <a:ahLst/>
              <a:cxnLst>
                <a:cxn ang="0">
                  <a:pos x="connsiteX0" y="connsiteY0"/>
                </a:cxn>
                <a:cxn ang="0">
                  <a:pos x="connsiteX1" y="connsiteY1"/>
                </a:cxn>
                <a:cxn ang="0">
                  <a:pos x="connsiteX2" y="connsiteY2"/>
                </a:cxn>
                <a:cxn ang="0">
                  <a:pos x="connsiteX3" y="connsiteY3"/>
                </a:cxn>
              </a:cxnLst>
              <a:rect l="l" t="t" r="r" b="b"/>
              <a:pathLst>
                <a:path w="14287" h="23622">
                  <a:moveTo>
                    <a:pt x="0" y="0"/>
                  </a:moveTo>
                  <a:lnTo>
                    <a:pt x="14288" y="0"/>
                  </a:lnTo>
                  <a:lnTo>
                    <a:pt x="14288" y="23622"/>
                  </a:lnTo>
                  <a:lnTo>
                    <a:pt x="0" y="23622"/>
                  </a:lnTo>
                  <a:close/>
                </a:path>
              </a:pathLst>
            </a:custGeom>
            <a:grpFill/>
            <a:ln w="9525" cap="flat">
              <a:noFill/>
              <a:prstDash val="solid"/>
              <a:miter/>
            </a:ln>
          </p:spPr>
          <p:txBody>
            <a:bodyPr rtlCol="0" anchor="ctr"/>
            <a:lstStyle/>
            <a:p>
              <a:endParaRPr lang="en-US"/>
            </a:p>
          </p:txBody>
        </p:sp>
      </p:grpSp>
      <p:grpSp>
        <p:nvGrpSpPr>
          <p:cNvPr id="190" name="Graphic 1">
            <a:extLst>
              <a:ext uri="{FF2B5EF4-FFF2-40B4-BE49-F238E27FC236}">
                <a16:creationId xmlns:a16="http://schemas.microsoft.com/office/drawing/2014/main" id="{12765476-9D27-4B52-8435-45C096106645}"/>
              </a:ext>
            </a:extLst>
          </p:cNvPr>
          <p:cNvGrpSpPr/>
          <p:nvPr/>
        </p:nvGrpSpPr>
        <p:grpSpPr>
          <a:xfrm>
            <a:off x="4239642" y="3402865"/>
            <a:ext cx="876979" cy="878585"/>
            <a:chOff x="4819744" y="110585"/>
            <a:chExt cx="572166" cy="573214"/>
          </a:xfrm>
          <a:solidFill>
            <a:schemeClr val="accent1"/>
          </a:solidFill>
        </p:grpSpPr>
        <p:sp>
          <p:nvSpPr>
            <p:cNvPr id="191" name="Freeform: Shape 190">
              <a:extLst>
                <a:ext uri="{FF2B5EF4-FFF2-40B4-BE49-F238E27FC236}">
                  <a16:creationId xmlns:a16="http://schemas.microsoft.com/office/drawing/2014/main" id="{B8E0DFCE-334E-4642-AC36-0F92597A678B}"/>
                </a:ext>
              </a:extLst>
            </p:cNvPr>
            <p:cNvSpPr/>
            <p:nvPr/>
          </p:nvSpPr>
          <p:spPr>
            <a:xfrm>
              <a:off x="5097493" y="436721"/>
              <a:ext cx="247078" cy="247078"/>
            </a:xfrm>
            <a:custGeom>
              <a:avLst/>
              <a:gdLst>
                <a:gd name="connsiteX0" fmla="*/ 0 w 247078"/>
                <a:gd name="connsiteY0" fmla="*/ 247079 h 247078"/>
                <a:gd name="connsiteX1" fmla="*/ 247079 w 247078"/>
                <a:gd name="connsiteY1" fmla="*/ 0 h 247078"/>
                <a:gd name="connsiteX2" fmla="*/ 244126 w 247078"/>
                <a:gd name="connsiteY2" fmla="*/ 21050 h 247078"/>
                <a:gd name="connsiteX3" fmla="*/ 21050 w 247078"/>
                <a:gd name="connsiteY3" fmla="*/ 244126 h 247078"/>
                <a:gd name="connsiteX4" fmla="*/ 0 w 247078"/>
                <a:gd name="connsiteY4" fmla="*/ 247079 h 247078"/>
                <a:gd name="connsiteX5" fmla="*/ 225838 w 247078"/>
                <a:gd name="connsiteY5" fmla="*/ 41434 h 247078"/>
                <a:gd name="connsiteX6" fmla="*/ 41434 w 247078"/>
                <a:gd name="connsiteY6" fmla="*/ 225838 h 247078"/>
                <a:gd name="connsiteX7" fmla="*/ 225838 w 247078"/>
                <a:gd name="connsiteY7" fmla="*/ 41434 h 24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078" h="247078">
                  <a:moveTo>
                    <a:pt x="0" y="247079"/>
                  </a:moveTo>
                  <a:lnTo>
                    <a:pt x="247079" y="0"/>
                  </a:lnTo>
                  <a:lnTo>
                    <a:pt x="244126" y="21050"/>
                  </a:lnTo>
                  <a:cubicBezTo>
                    <a:pt x="228124" y="136398"/>
                    <a:pt x="136398" y="228124"/>
                    <a:pt x="21050" y="244126"/>
                  </a:cubicBezTo>
                  <a:lnTo>
                    <a:pt x="0" y="247079"/>
                  </a:lnTo>
                  <a:close/>
                  <a:moveTo>
                    <a:pt x="225838" y="41434"/>
                  </a:moveTo>
                  <a:lnTo>
                    <a:pt x="41434" y="225838"/>
                  </a:lnTo>
                  <a:cubicBezTo>
                    <a:pt x="132493" y="204502"/>
                    <a:pt x="204502" y="132493"/>
                    <a:pt x="225838" y="4143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C9B3ED0-B0D7-4C0D-8A54-0B1FD1B09BD8}"/>
                </a:ext>
              </a:extLst>
            </p:cNvPr>
            <p:cNvSpPr/>
            <p:nvPr/>
          </p:nvSpPr>
          <p:spPr>
            <a:xfrm>
              <a:off x="5122735" y="110585"/>
              <a:ext cx="269176" cy="269081"/>
            </a:xfrm>
            <a:custGeom>
              <a:avLst/>
              <a:gdLst>
                <a:gd name="connsiteX0" fmla="*/ 269176 w 269176"/>
                <a:gd name="connsiteY0" fmla="*/ 269081 h 269081"/>
                <a:gd name="connsiteX1" fmla="*/ 0 w 269176"/>
                <a:gd name="connsiteY1" fmla="*/ 269081 h 269081"/>
                <a:gd name="connsiteX2" fmla="*/ 0 w 269176"/>
                <a:gd name="connsiteY2" fmla="*/ 0 h 269081"/>
                <a:gd name="connsiteX3" fmla="*/ 7144 w 269176"/>
                <a:gd name="connsiteY3" fmla="*/ 0 h 269081"/>
                <a:gd name="connsiteX4" fmla="*/ 269176 w 269176"/>
                <a:gd name="connsiteY4" fmla="*/ 261938 h 269081"/>
                <a:gd name="connsiteX5" fmla="*/ 269176 w 269176"/>
                <a:gd name="connsiteY5" fmla="*/ 269081 h 269081"/>
                <a:gd name="connsiteX6" fmla="*/ 14288 w 269176"/>
                <a:gd name="connsiteY6" fmla="*/ 254794 h 269081"/>
                <a:gd name="connsiteX7" fmla="*/ 254794 w 269176"/>
                <a:gd name="connsiteY7" fmla="*/ 254794 h 269081"/>
                <a:gd name="connsiteX8" fmla="*/ 14288 w 269176"/>
                <a:gd name="connsiteY8" fmla="*/ 14383 h 269081"/>
                <a:gd name="connsiteX9" fmla="*/ 14288 w 269176"/>
                <a:gd name="connsiteY9" fmla="*/ 254794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176" h="269081">
                  <a:moveTo>
                    <a:pt x="269176" y="269081"/>
                  </a:moveTo>
                  <a:lnTo>
                    <a:pt x="0" y="269081"/>
                  </a:lnTo>
                  <a:lnTo>
                    <a:pt x="0" y="0"/>
                  </a:lnTo>
                  <a:lnTo>
                    <a:pt x="7144" y="0"/>
                  </a:lnTo>
                  <a:cubicBezTo>
                    <a:pt x="151638" y="0"/>
                    <a:pt x="269176" y="117539"/>
                    <a:pt x="269176" y="261938"/>
                  </a:cubicBezTo>
                  <a:lnTo>
                    <a:pt x="269176" y="269081"/>
                  </a:lnTo>
                  <a:close/>
                  <a:moveTo>
                    <a:pt x="14288" y="254794"/>
                  </a:moveTo>
                  <a:lnTo>
                    <a:pt x="254794" y="254794"/>
                  </a:lnTo>
                  <a:cubicBezTo>
                    <a:pt x="251079" y="123920"/>
                    <a:pt x="145256" y="18098"/>
                    <a:pt x="14288" y="14383"/>
                  </a:cubicBezTo>
                  <a:lnTo>
                    <a:pt x="14288" y="254794"/>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7759724-2C14-4C67-BA72-2163E9612E85}"/>
                </a:ext>
              </a:extLst>
            </p:cNvPr>
            <p:cNvSpPr/>
            <p:nvPr/>
          </p:nvSpPr>
          <p:spPr>
            <a:xfrm>
              <a:off x="4819744" y="158972"/>
              <a:ext cx="251364" cy="251364"/>
            </a:xfrm>
            <a:custGeom>
              <a:avLst/>
              <a:gdLst>
                <a:gd name="connsiteX0" fmla="*/ 0 w 251364"/>
                <a:gd name="connsiteY0" fmla="*/ 251365 h 251364"/>
                <a:gd name="connsiteX1" fmla="*/ 2476 w 251364"/>
                <a:gd name="connsiteY1" fmla="*/ 230886 h 251364"/>
                <a:gd name="connsiteX2" fmla="*/ 230886 w 251364"/>
                <a:gd name="connsiteY2" fmla="*/ 2476 h 251364"/>
                <a:gd name="connsiteX3" fmla="*/ 251365 w 251364"/>
                <a:gd name="connsiteY3" fmla="*/ 0 h 251364"/>
                <a:gd name="connsiteX4" fmla="*/ 0 w 251364"/>
                <a:gd name="connsiteY4" fmla="*/ 251365 h 251364"/>
                <a:gd name="connsiteX5" fmla="*/ 210979 w 251364"/>
                <a:gd name="connsiteY5" fmla="*/ 20193 h 251364"/>
                <a:gd name="connsiteX6" fmla="*/ 20193 w 251364"/>
                <a:gd name="connsiteY6" fmla="*/ 210979 h 251364"/>
                <a:gd name="connsiteX7" fmla="*/ 210979 w 251364"/>
                <a:gd name="connsiteY7" fmla="*/ 20193 h 25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64" h="251364">
                  <a:moveTo>
                    <a:pt x="0" y="251365"/>
                  </a:moveTo>
                  <a:lnTo>
                    <a:pt x="2476" y="230886"/>
                  </a:lnTo>
                  <a:cubicBezTo>
                    <a:pt x="16859" y="110776"/>
                    <a:pt x="110776" y="16859"/>
                    <a:pt x="230886" y="2476"/>
                  </a:cubicBezTo>
                  <a:lnTo>
                    <a:pt x="251365" y="0"/>
                  </a:lnTo>
                  <a:lnTo>
                    <a:pt x="0" y="251365"/>
                  </a:lnTo>
                  <a:close/>
                  <a:moveTo>
                    <a:pt x="210979" y="20193"/>
                  </a:moveTo>
                  <a:cubicBezTo>
                    <a:pt x="115062" y="40291"/>
                    <a:pt x="40291" y="114967"/>
                    <a:pt x="20193" y="210979"/>
                  </a:cubicBezTo>
                  <a:lnTo>
                    <a:pt x="210979" y="20193"/>
                  </a:ln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3E05DDE-6A62-4237-AC9C-5E51DBD1E7FE}"/>
                </a:ext>
              </a:extLst>
            </p:cNvPr>
            <p:cNvSpPr/>
            <p:nvPr/>
          </p:nvSpPr>
          <p:spPr>
            <a:xfrm>
              <a:off x="4820220" y="159448"/>
              <a:ext cx="269176" cy="314325"/>
            </a:xfrm>
            <a:custGeom>
              <a:avLst/>
              <a:gdLst>
                <a:gd name="connsiteX0" fmla="*/ 4953 w 269176"/>
                <a:gd name="connsiteY0" fmla="*/ 314325 h 314325"/>
                <a:gd name="connsiteX1" fmla="*/ 2858 w 269176"/>
                <a:gd name="connsiteY1" fmla="*/ 300323 h 314325"/>
                <a:gd name="connsiteX2" fmla="*/ 0 w 269176"/>
                <a:gd name="connsiteY2" fmla="*/ 262033 h 314325"/>
                <a:gd name="connsiteX3" fmla="*/ 2000 w 269176"/>
                <a:gd name="connsiteY3" fmla="*/ 230410 h 314325"/>
                <a:gd name="connsiteX4" fmla="*/ 2286 w 269176"/>
                <a:gd name="connsiteY4" fmla="*/ 227933 h 314325"/>
                <a:gd name="connsiteX5" fmla="*/ 227933 w 269176"/>
                <a:gd name="connsiteY5" fmla="*/ 2286 h 314325"/>
                <a:gd name="connsiteX6" fmla="*/ 230410 w 269176"/>
                <a:gd name="connsiteY6" fmla="*/ 2000 h 314325"/>
                <a:gd name="connsiteX7" fmla="*/ 262033 w 269176"/>
                <a:gd name="connsiteY7" fmla="*/ 0 h 314325"/>
                <a:gd name="connsiteX8" fmla="*/ 269177 w 269176"/>
                <a:gd name="connsiteY8" fmla="*/ 0 h 314325"/>
                <a:gd name="connsiteX9" fmla="*/ 269177 w 269176"/>
                <a:gd name="connsiteY9" fmla="*/ 50102 h 314325"/>
                <a:gd name="connsiteX10" fmla="*/ 4953 w 269176"/>
                <a:gd name="connsiteY10" fmla="*/ 314325 h 314325"/>
                <a:gd name="connsiteX11" fmla="*/ 15907 w 269176"/>
                <a:gd name="connsiteY11" fmla="*/ 234506 h 314325"/>
                <a:gd name="connsiteX12" fmla="*/ 14383 w 269176"/>
                <a:gd name="connsiteY12" fmla="*/ 261938 h 314325"/>
                <a:gd name="connsiteX13" fmla="*/ 15335 w 269176"/>
                <a:gd name="connsiteY13" fmla="*/ 283750 h 314325"/>
                <a:gd name="connsiteX14" fmla="*/ 254889 w 269176"/>
                <a:gd name="connsiteY14" fmla="*/ 44196 h 314325"/>
                <a:gd name="connsiteX15" fmla="*/ 254889 w 269176"/>
                <a:gd name="connsiteY15" fmla="*/ 14383 h 314325"/>
                <a:gd name="connsiteX16" fmla="*/ 234601 w 269176"/>
                <a:gd name="connsiteY16" fmla="*/ 15812 h 314325"/>
                <a:gd name="connsiteX17" fmla="*/ 15907 w 269176"/>
                <a:gd name="connsiteY17" fmla="*/ 23450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9176" h="314325">
                  <a:moveTo>
                    <a:pt x="4953" y="314325"/>
                  </a:moveTo>
                  <a:lnTo>
                    <a:pt x="2858" y="300323"/>
                  </a:lnTo>
                  <a:cubicBezTo>
                    <a:pt x="953" y="287655"/>
                    <a:pt x="0" y="274701"/>
                    <a:pt x="0" y="262033"/>
                  </a:cubicBezTo>
                  <a:cubicBezTo>
                    <a:pt x="0" y="251651"/>
                    <a:pt x="667" y="240983"/>
                    <a:pt x="2000" y="230410"/>
                  </a:cubicBezTo>
                  <a:lnTo>
                    <a:pt x="2286" y="227933"/>
                  </a:lnTo>
                  <a:lnTo>
                    <a:pt x="227933" y="2286"/>
                  </a:lnTo>
                  <a:lnTo>
                    <a:pt x="230410" y="2000"/>
                  </a:lnTo>
                  <a:cubicBezTo>
                    <a:pt x="240983" y="667"/>
                    <a:pt x="251650" y="0"/>
                    <a:pt x="262033" y="0"/>
                  </a:cubicBezTo>
                  <a:lnTo>
                    <a:pt x="269177" y="0"/>
                  </a:lnTo>
                  <a:lnTo>
                    <a:pt x="269177" y="50102"/>
                  </a:lnTo>
                  <a:lnTo>
                    <a:pt x="4953" y="314325"/>
                  </a:lnTo>
                  <a:close/>
                  <a:moveTo>
                    <a:pt x="15907" y="234506"/>
                  </a:moveTo>
                  <a:cubicBezTo>
                    <a:pt x="14859" y="243745"/>
                    <a:pt x="14383" y="252984"/>
                    <a:pt x="14383" y="261938"/>
                  </a:cubicBezTo>
                  <a:cubicBezTo>
                    <a:pt x="14383" y="269177"/>
                    <a:pt x="14669" y="276416"/>
                    <a:pt x="15335" y="283750"/>
                  </a:cubicBezTo>
                  <a:lnTo>
                    <a:pt x="254889" y="44196"/>
                  </a:lnTo>
                  <a:lnTo>
                    <a:pt x="254889" y="14383"/>
                  </a:lnTo>
                  <a:cubicBezTo>
                    <a:pt x="248126" y="14573"/>
                    <a:pt x="241363" y="15050"/>
                    <a:pt x="234601" y="15812"/>
                  </a:cubicBezTo>
                  <a:lnTo>
                    <a:pt x="15907" y="234506"/>
                  </a:ln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FF21258E-B3A5-4FBC-BA55-B0F5800F1268}"/>
                </a:ext>
              </a:extLst>
            </p:cNvPr>
            <p:cNvSpPr/>
            <p:nvPr/>
          </p:nvSpPr>
          <p:spPr>
            <a:xfrm>
              <a:off x="4822602" y="189547"/>
              <a:ext cx="266700" cy="338042"/>
            </a:xfrm>
            <a:custGeom>
              <a:avLst/>
              <a:gdLst>
                <a:gd name="connsiteX0" fmla="*/ 20003 w 266700"/>
                <a:gd name="connsiteY0" fmla="*/ 338042 h 338042"/>
                <a:gd name="connsiteX1" fmla="*/ 16002 w 266700"/>
                <a:gd name="connsiteY1" fmla="*/ 328041 h 338042"/>
                <a:gd name="connsiteX2" fmla="*/ 476 w 266700"/>
                <a:gd name="connsiteY2" fmla="*/ 270224 h 338042"/>
                <a:gd name="connsiteX3" fmla="*/ 0 w 266700"/>
                <a:gd name="connsiteY3" fmla="*/ 266700 h 338042"/>
                <a:gd name="connsiteX4" fmla="*/ 266700 w 266700"/>
                <a:gd name="connsiteY4" fmla="*/ 0 h 338042"/>
                <a:gd name="connsiteX5" fmla="*/ 266700 w 266700"/>
                <a:gd name="connsiteY5" fmla="*/ 91345 h 338042"/>
                <a:gd name="connsiteX6" fmla="*/ 20003 w 266700"/>
                <a:gd name="connsiteY6" fmla="*/ 338042 h 338042"/>
                <a:gd name="connsiteX7" fmla="*/ 15145 w 266700"/>
                <a:gd name="connsiteY7" fmla="*/ 271653 h 338042"/>
                <a:gd name="connsiteX8" fmla="*/ 25432 w 266700"/>
                <a:gd name="connsiteY8" fmla="*/ 312420 h 338042"/>
                <a:gd name="connsiteX9" fmla="*/ 252508 w 266700"/>
                <a:gd name="connsiteY9" fmla="*/ 85249 h 338042"/>
                <a:gd name="connsiteX10" fmla="*/ 252508 w 266700"/>
                <a:gd name="connsiteY10" fmla="*/ 34290 h 338042"/>
                <a:gd name="connsiteX11" fmla="*/ 15145 w 266700"/>
                <a:gd name="connsiteY11" fmla="*/ 271653 h 3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338042">
                  <a:moveTo>
                    <a:pt x="20003" y="338042"/>
                  </a:moveTo>
                  <a:lnTo>
                    <a:pt x="16002" y="328041"/>
                  </a:lnTo>
                  <a:cubicBezTo>
                    <a:pt x="8477" y="309372"/>
                    <a:pt x="3334" y="289846"/>
                    <a:pt x="476" y="270224"/>
                  </a:cubicBezTo>
                  <a:lnTo>
                    <a:pt x="0" y="266700"/>
                  </a:lnTo>
                  <a:lnTo>
                    <a:pt x="266700" y="0"/>
                  </a:lnTo>
                  <a:lnTo>
                    <a:pt x="266700" y="91345"/>
                  </a:lnTo>
                  <a:lnTo>
                    <a:pt x="20003" y="338042"/>
                  </a:lnTo>
                  <a:close/>
                  <a:moveTo>
                    <a:pt x="15145" y="271653"/>
                  </a:moveTo>
                  <a:cubicBezTo>
                    <a:pt x="17335" y="285464"/>
                    <a:pt x="20765" y="299085"/>
                    <a:pt x="25432" y="312420"/>
                  </a:cubicBezTo>
                  <a:lnTo>
                    <a:pt x="252508" y="85249"/>
                  </a:lnTo>
                  <a:lnTo>
                    <a:pt x="252508" y="34290"/>
                  </a:lnTo>
                  <a:lnTo>
                    <a:pt x="15145" y="271653"/>
                  </a:ln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A4D8CC79-6E88-4C29-A8CD-3DBC99C4FAC3}"/>
                </a:ext>
              </a:extLst>
            </p:cNvPr>
            <p:cNvSpPr/>
            <p:nvPr/>
          </p:nvSpPr>
          <p:spPr>
            <a:xfrm>
              <a:off x="4836794" y="260413"/>
              <a:ext cx="252507" cy="314420"/>
            </a:xfrm>
            <a:custGeom>
              <a:avLst/>
              <a:gdLst>
                <a:gd name="connsiteX0" fmla="*/ 32861 w 252507"/>
                <a:gd name="connsiteY0" fmla="*/ 314420 h 314420"/>
                <a:gd name="connsiteX1" fmla="*/ 28003 w 252507"/>
                <a:gd name="connsiteY1" fmla="*/ 307181 h 314420"/>
                <a:gd name="connsiteX2" fmla="*/ 1715 w 252507"/>
                <a:gd name="connsiteY2" fmla="*/ 256985 h 314420"/>
                <a:gd name="connsiteX3" fmla="*/ 0 w 252507"/>
                <a:gd name="connsiteY3" fmla="*/ 252603 h 314420"/>
                <a:gd name="connsiteX4" fmla="*/ 252508 w 252507"/>
                <a:gd name="connsiteY4" fmla="*/ 0 h 314420"/>
                <a:gd name="connsiteX5" fmla="*/ 252508 w 252507"/>
                <a:gd name="connsiteY5" fmla="*/ 94488 h 314420"/>
                <a:gd name="connsiteX6" fmla="*/ 32861 w 252507"/>
                <a:gd name="connsiteY6" fmla="*/ 314420 h 314420"/>
                <a:gd name="connsiteX7" fmla="*/ 16764 w 252507"/>
                <a:gd name="connsiteY7" fmla="*/ 256127 h 314420"/>
                <a:gd name="connsiteX8" fmla="*/ 35147 w 252507"/>
                <a:gd name="connsiteY8" fmla="*/ 291846 h 314420"/>
                <a:gd name="connsiteX9" fmla="*/ 238220 w 252507"/>
                <a:gd name="connsiteY9" fmla="*/ 88678 h 314420"/>
                <a:gd name="connsiteX10" fmla="*/ 238220 w 252507"/>
                <a:gd name="connsiteY10" fmla="*/ 34576 h 314420"/>
                <a:gd name="connsiteX11" fmla="*/ 16764 w 252507"/>
                <a:gd name="connsiteY11" fmla="*/ 256127 h 31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07" h="314420">
                  <a:moveTo>
                    <a:pt x="32861" y="314420"/>
                  </a:moveTo>
                  <a:lnTo>
                    <a:pt x="28003" y="307181"/>
                  </a:lnTo>
                  <a:cubicBezTo>
                    <a:pt x="17335" y="291274"/>
                    <a:pt x="8477" y="274415"/>
                    <a:pt x="1715" y="256985"/>
                  </a:cubicBezTo>
                  <a:lnTo>
                    <a:pt x="0" y="252603"/>
                  </a:lnTo>
                  <a:lnTo>
                    <a:pt x="252508" y="0"/>
                  </a:lnTo>
                  <a:lnTo>
                    <a:pt x="252508" y="94488"/>
                  </a:lnTo>
                  <a:lnTo>
                    <a:pt x="32861" y="314420"/>
                  </a:lnTo>
                  <a:close/>
                  <a:moveTo>
                    <a:pt x="16764" y="256127"/>
                  </a:moveTo>
                  <a:cubicBezTo>
                    <a:pt x="21812" y="268415"/>
                    <a:pt x="27908" y="280416"/>
                    <a:pt x="35147" y="291846"/>
                  </a:cubicBezTo>
                  <a:lnTo>
                    <a:pt x="238220" y="88678"/>
                  </a:lnTo>
                  <a:lnTo>
                    <a:pt x="238220" y="34576"/>
                  </a:lnTo>
                  <a:lnTo>
                    <a:pt x="16764" y="256127"/>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6C8CE51-AB49-433B-B07D-E1A75C3C6AA1}"/>
                </a:ext>
              </a:extLst>
            </p:cNvPr>
            <p:cNvSpPr/>
            <p:nvPr/>
          </p:nvSpPr>
          <p:spPr>
            <a:xfrm>
              <a:off x="4861464" y="334803"/>
              <a:ext cx="227837" cy="276605"/>
            </a:xfrm>
            <a:custGeom>
              <a:avLst/>
              <a:gdLst>
                <a:gd name="connsiteX0" fmla="*/ 40291 w 227837"/>
                <a:gd name="connsiteY0" fmla="*/ 276606 h 276605"/>
                <a:gd name="connsiteX1" fmla="*/ 35242 w 227837"/>
                <a:gd name="connsiteY1" fmla="*/ 271558 h 276605"/>
                <a:gd name="connsiteX2" fmla="*/ 3334 w 227837"/>
                <a:gd name="connsiteY2" fmla="*/ 232791 h 276605"/>
                <a:gd name="connsiteX3" fmla="*/ 0 w 227837"/>
                <a:gd name="connsiteY3" fmla="*/ 227933 h 276605"/>
                <a:gd name="connsiteX4" fmla="*/ 227838 w 227837"/>
                <a:gd name="connsiteY4" fmla="*/ 0 h 276605"/>
                <a:gd name="connsiteX5" fmla="*/ 227838 w 227837"/>
                <a:gd name="connsiteY5" fmla="*/ 89059 h 276605"/>
                <a:gd name="connsiteX6" fmla="*/ 40291 w 227837"/>
                <a:gd name="connsiteY6" fmla="*/ 276606 h 276605"/>
                <a:gd name="connsiteX7" fmla="*/ 18574 w 227837"/>
                <a:gd name="connsiteY7" fmla="*/ 229648 h 276605"/>
                <a:gd name="connsiteX8" fmla="*/ 40481 w 227837"/>
                <a:gd name="connsiteY8" fmla="*/ 256318 h 276605"/>
                <a:gd name="connsiteX9" fmla="*/ 213646 w 227837"/>
                <a:gd name="connsiteY9" fmla="*/ 83153 h 276605"/>
                <a:gd name="connsiteX10" fmla="*/ 213646 w 227837"/>
                <a:gd name="connsiteY10" fmla="*/ 34481 h 276605"/>
                <a:gd name="connsiteX11" fmla="*/ 18574 w 227837"/>
                <a:gd name="connsiteY11" fmla="*/ 229648 h 27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837" h="276605">
                  <a:moveTo>
                    <a:pt x="40291" y="276606"/>
                  </a:moveTo>
                  <a:lnTo>
                    <a:pt x="35242" y="271558"/>
                  </a:lnTo>
                  <a:cubicBezTo>
                    <a:pt x="23527" y="259842"/>
                    <a:pt x="12764" y="246793"/>
                    <a:pt x="3334" y="232791"/>
                  </a:cubicBezTo>
                  <a:lnTo>
                    <a:pt x="0" y="227933"/>
                  </a:lnTo>
                  <a:lnTo>
                    <a:pt x="227838" y="0"/>
                  </a:lnTo>
                  <a:lnTo>
                    <a:pt x="227838" y="89059"/>
                  </a:lnTo>
                  <a:lnTo>
                    <a:pt x="40291" y="276606"/>
                  </a:lnTo>
                  <a:close/>
                  <a:moveTo>
                    <a:pt x="18574" y="229648"/>
                  </a:moveTo>
                  <a:cubicBezTo>
                    <a:pt x="25241" y="239078"/>
                    <a:pt x="32575" y="248031"/>
                    <a:pt x="40481" y="256318"/>
                  </a:cubicBezTo>
                  <a:lnTo>
                    <a:pt x="213646" y="83153"/>
                  </a:lnTo>
                  <a:lnTo>
                    <a:pt x="213646" y="34481"/>
                  </a:lnTo>
                  <a:lnTo>
                    <a:pt x="18574" y="229648"/>
                  </a:ln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1973591-2185-4117-B671-E3F2EB7B8452}"/>
                </a:ext>
              </a:extLst>
            </p:cNvPr>
            <p:cNvSpPr/>
            <p:nvPr/>
          </p:nvSpPr>
          <p:spPr>
            <a:xfrm>
              <a:off x="4891753" y="403669"/>
              <a:ext cx="283178" cy="240792"/>
            </a:xfrm>
            <a:custGeom>
              <a:avLst/>
              <a:gdLst>
                <a:gd name="connsiteX0" fmla="*/ 52959 w 283178"/>
                <a:gd name="connsiteY0" fmla="*/ 240792 h 240792"/>
                <a:gd name="connsiteX1" fmla="*/ 48101 w 283178"/>
                <a:gd name="connsiteY1" fmla="*/ 237649 h 240792"/>
                <a:gd name="connsiteX2" fmla="*/ 5048 w 283178"/>
                <a:gd name="connsiteY2" fmla="*/ 202692 h 240792"/>
                <a:gd name="connsiteX3" fmla="*/ 0 w 283178"/>
                <a:gd name="connsiteY3" fmla="*/ 197644 h 240792"/>
                <a:gd name="connsiteX4" fmla="*/ 197644 w 283178"/>
                <a:gd name="connsiteY4" fmla="*/ 0 h 240792"/>
                <a:gd name="connsiteX5" fmla="*/ 197644 w 283178"/>
                <a:gd name="connsiteY5" fmla="*/ 10573 h 240792"/>
                <a:gd name="connsiteX6" fmla="*/ 283178 w 283178"/>
                <a:gd name="connsiteY6" fmla="*/ 10573 h 240792"/>
                <a:gd name="connsiteX7" fmla="*/ 52959 w 283178"/>
                <a:gd name="connsiteY7" fmla="*/ 240792 h 240792"/>
                <a:gd name="connsiteX8" fmla="*/ 20193 w 283178"/>
                <a:gd name="connsiteY8" fmla="*/ 197644 h 240792"/>
                <a:gd name="connsiteX9" fmla="*/ 51054 w 283178"/>
                <a:gd name="connsiteY9" fmla="*/ 222504 h 240792"/>
                <a:gd name="connsiteX10" fmla="*/ 248698 w 283178"/>
                <a:gd name="connsiteY10" fmla="*/ 24860 h 240792"/>
                <a:gd name="connsiteX11" fmla="*/ 192977 w 283178"/>
                <a:gd name="connsiteY11" fmla="*/ 24860 h 240792"/>
                <a:gd name="connsiteX12" fmla="*/ 20193 w 283178"/>
                <a:gd name="connsiteY12" fmla="*/ 197644 h 24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178" h="240792">
                  <a:moveTo>
                    <a:pt x="52959" y="240792"/>
                  </a:moveTo>
                  <a:lnTo>
                    <a:pt x="48101" y="237649"/>
                  </a:lnTo>
                  <a:cubicBezTo>
                    <a:pt x="32480" y="227552"/>
                    <a:pt x="18002" y="215741"/>
                    <a:pt x="5048" y="202692"/>
                  </a:cubicBezTo>
                  <a:lnTo>
                    <a:pt x="0" y="197644"/>
                  </a:lnTo>
                  <a:lnTo>
                    <a:pt x="197644" y="0"/>
                  </a:lnTo>
                  <a:lnTo>
                    <a:pt x="197644" y="10573"/>
                  </a:lnTo>
                  <a:lnTo>
                    <a:pt x="283178" y="10573"/>
                  </a:lnTo>
                  <a:lnTo>
                    <a:pt x="52959" y="240792"/>
                  </a:lnTo>
                  <a:close/>
                  <a:moveTo>
                    <a:pt x="20193" y="197644"/>
                  </a:moveTo>
                  <a:cubicBezTo>
                    <a:pt x="29718" y="206693"/>
                    <a:pt x="40100" y="215075"/>
                    <a:pt x="51054" y="222504"/>
                  </a:cubicBezTo>
                  <a:lnTo>
                    <a:pt x="248698" y="24860"/>
                  </a:lnTo>
                  <a:lnTo>
                    <a:pt x="192977" y="24860"/>
                  </a:lnTo>
                  <a:lnTo>
                    <a:pt x="20193" y="197644"/>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C11C507-1B23-425C-819C-9D2821727459}"/>
                </a:ext>
              </a:extLst>
            </p:cNvPr>
            <p:cNvSpPr/>
            <p:nvPr/>
          </p:nvSpPr>
          <p:spPr>
            <a:xfrm>
              <a:off x="4932425" y="414242"/>
              <a:ext cx="311277" cy="252888"/>
            </a:xfrm>
            <a:custGeom>
              <a:avLst/>
              <a:gdLst>
                <a:gd name="connsiteX0" fmla="*/ 58484 w 311277"/>
                <a:gd name="connsiteY0" fmla="*/ 252889 h 252888"/>
                <a:gd name="connsiteX1" fmla="*/ 54102 w 311277"/>
                <a:gd name="connsiteY1" fmla="*/ 251174 h 252888"/>
                <a:gd name="connsiteX2" fmla="*/ 7334 w 311277"/>
                <a:gd name="connsiteY2" fmla="*/ 227076 h 252888"/>
                <a:gd name="connsiteX3" fmla="*/ 0 w 311277"/>
                <a:gd name="connsiteY3" fmla="*/ 222218 h 252888"/>
                <a:gd name="connsiteX4" fmla="*/ 222218 w 311277"/>
                <a:gd name="connsiteY4" fmla="*/ 0 h 252888"/>
                <a:gd name="connsiteX5" fmla="*/ 311277 w 311277"/>
                <a:gd name="connsiteY5" fmla="*/ 0 h 252888"/>
                <a:gd name="connsiteX6" fmla="*/ 58484 w 311277"/>
                <a:gd name="connsiteY6" fmla="*/ 252889 h 252888"/>
                <a:gd name="connsiteX7" fmla="*/ 22670 w 311277"/>
                <a:gd name="connsiteY7" fmla="*/ 219837 h 252888"/>
                <a:gd name="connsiteX8" fmla="*/ 55055 w 311277"/>
                <a:gd name="connsiteY8" fmla="*/ 236125 h 252888"/>
                <a:gd name="connsiteX9" fmla="*/ 276892 w 311277"/>
                <a:gd name="connsiteY9" fmla="*/ 14288 h 252888"/>
                <a:gd name="connsiteX10" fmla="*/ 228219 w 311277"/>
                <a:gd name="connsiteY10" fmla="*/ 14288 h 252888"/>
                <a:gd name="connsiteX11" fmla="*/ 22670 w 311277"/>
                <a:gd name="connsiteY11" fmla="*/ 21983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277" h="252888">
                  <a:moveTo>
                    <a:pt x="58484" y="252889"/>
                  </a:moveTo>
                  <a:lnTo>
                    <a:pt x="54102" y="251174"/>
                  </a:lnTo>
                  <a:cubicBezTo>
                    <a:pt x="37433" y="244602"/>
                    <a:pt x="21717" y="236506"/>
                    <a:pt x="7334" y="227076"/>
                  </a:cubicBezTo>
                  <a:lnTo>
                    <a:pt x="0" y="222218"/>
                  </a:lnTo>
                  <a:lnTo>
                    <a:pt x="222218" y="0"/>
                  </a:lnTo>
                  <a:lnTo>
                    <a:pt x="311277" y="0"/>
                  </a:lnTo>
                  <a:lnTo>
                    <a:pt x="58484" y="252889"/>
                  </a:lnTo>
                  <a:close/>
                  <a:moveTo>
                    <a:pt x="22670" y="219837"/>
                  </a:moveTo>
                  <a:cubicBezTo>
                    <a:pt x="32861" y="226028"/>
                    <a:pt x="43720" y="231458"/>
                    <a:pt x="55055" y="236125"/>
                  </a:cubicBezTo>
                  <a:lnTo>
                    <a:pt x="276892" y="14288"/>
                  </a:lnTo>
                  <a:lnTo>
                    <a:pt x="228219" y="14288"/>
                  </a:lnTo>
                  <a:lnTo>
                    <a:pt x="22670" y="219837"/>
                  </a:ln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906819E5-1CA1-48B8-937B-3D1F1A954923}"/>
                </a:ext>
              </a:extLst>
            </p:cNvPr>
            <p:cNvSpPr/>
            <p:nvPr/>
          </p:nvSpPr>
          <p:spPr>
            <a:xfrm>
              <a:off x="4976240" y="414146"/>
              <a:ext cx="339661" cy="267081"/>
            </a:xfrm>
            <a:custGeom>
              <a:avLst/>
              <a:gdLst>
                <a:gd name="connsiteX0" fmla="*/ 72771 w 339661"/>
                <a:gd name="connsiteY0" fmla="*/ 267081 h 267081"/>
                <a:gd name="connsiteX1" fmla="*/ 69247 w 339661"/>
                <a:gd name="connsiteY1" fmla="*/ 266605 h 267081"/>
                <a:gd name="connsiteX2" fmla="*/ 10192 w 339661"/>
                <a:gd name="connsiteY2" fmla="*/ 251174 h 267081"/>
                <a:gd name="connsiteX3" fmla="*/ 0 w 339661"/>
                <a:gd name="connsiteY3" fmla="*/ 247174 h 267081"/>
                <a:gd name="connsiteX4" fmla="*/ 247174 w 339661"/>
                <a:gd name="connsiteY4" fmla="*/ 0 h 267081"/>
                <a:gd name="connsiteX5" fmla="*/ 339662 w 339661"/>
                <a:gd name="connsiteY5" fmla="*/ 0 h 267081"/>
                <a:gd name="connsiteX6" fmla="*/ 72771 w 339661"/>
                <a:gd name="connsiteY6" fmla="*/ 267081 h 267081"/>
                <a:gd name="connsiteX7" fmla="*/ 25813 w 339661"/>
                <a:gd name="connsiteY7" fmla="*/ 241745 h 267081"/>
                <a:gd name="connsiteX8" fmla="*/ 67627 w 339661"/>
                <a:gd name="connsiteY8" fmla="*/ 251936 h 267081"/>
                <a:gd name="connsiteX9" fmla="*/ 305276 w 339661"/>
                <a:gd name="connsiteY9" fmla="*/ 14288 h 267081"/>
                <a:gd name="connsiteX10" fmla="*/ 253175 w 339661"/>
                <a:gd name="connsiteY10" fmla="*/ 14288 h 267081"/>
                <a:gd name="connsiteX11" fmla="*/ 25813 w 339661"/>
                <a:gd name="connsiteY11" fmla="*/ 241745 h 26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661" h="267081">
                  <a:moveTo>
                    <a:pt x="72771" y="267081"/>
                  </a:moveTo>
                  <a:lnTo>
                    <a:pt x="69247" y="266605"/>
                  </a:lnTo>
                  <a:cubicBezTo>
                    <a:pt x="49339" y="263938"/>
                    <a:pt x="29527" y="258794"/>
                    <a:pt x="10192" y="251174"/>
                  </a:cubicBezTo>
                  <a:lnTo>
                    <a:pt x="0" y="247174"/>
                  </a:lnTo>
                  <a:lnTo>
                    <a:pt x="247174" y="0"/>
                  </a:lnTo>
                  <a:lnTo>
                    <a:pt x="339662" y="0"/>
                  </a:lnTo>
                  <a:lnTo>
                    <a:pt x="72771" y="267081"/>
                  </a:lnTo>
                  <a:close/>
                  <a:moveTo>
                    <a:pt x="25813" y="241745"/>
                  </a:moveTo>
                  <a:cubicBezTo>
                    <a:pt x="39624" y="246412"/>
                    <a:pt x="53626" y="249841"/>
                    <a:pt x="67627" y="251936"/>
                  </a:cubicBezTo>
                  <a:lnTo>
                    <a:pt x="305276" y="14288"/>
                  </a:lnTo>
                  <a:lnTo>
                    <a:pt x="253175" y="14288"/>
                  </a:lnTo>
                  <a:lnTo>
                    <a:pt x="25813" y="241745"/>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0AD752D-EE40-446A-A4D3-7971F981403F}"/>
                </a:ext>
              </a:extLst>
            </p:cNvPr>
            <p:cNvSpPr/>
            <p:nvPr/>
          </p:nvSpPr>
          <p:spPr>
            <a:xfrm>
              <a:off x="5031295" y="414242"/>
              <a:ext cx="312896" cy="269176"/>
            </a:xfrm>
            <a:custGeom>
              <a:avLst/>
              <a:gdLst>
                <a:gd name="connsiteX0" fmla="*/ 50863 w 312896"/>
                <a:gd name="connsiteY0" fmla="*/ 269176 h 269176"/>
                <a:gd name="connsiteX1" fmla="*/ 14097 w 312896"/>
                <a:gd name="connsiteY1" fmla="*/ 266510 h 269176"/>
                <a:gd name="connsiteX2" fmla="*/ 0 w 312896"/>
                <a:gd name="connsiteY2" fmla="*/ 264414 h 269176"/>
                <a:gd name="connsiteX3" fmla="*/ 264509 w 312896"/>
                <a:gd name="connsiteY3" fmla="*/ 0 h 269176"/>
                <a:gd name="connsiteX4" fmla="*/ 312896 w 312896"/>
                <a:gd name="connsiteY4" fmla="*/ 0 h 269176"/>
                <a:gd name="connsiteX5" fmla="*/ 312896 w 312896"/>
                <a:gd name="connsiteY5" fmla="*/ 7144 h 269176"/>
                <a:gd name="connsiteX6" fmla="*/ 310325 w 312896"/>
                <a:gd name="connsiteY6" fmla="*/ 43529 h 269176"/>
                <a:gd name="connsiteX7" fmla="*/ 310039 w 312896"/>
                <a:gd name="connsiteY7" fmla="*/ 45910 h 269176"/>
                <a:gd name="connsiteX8" fmla="*/ 89630 w 312896"/>
                <a:gd name="connsiteY8" fmla="*/ 266224 h 269176"/>
                <a:gd name="connsiteX9" fmla="*/ 87249 w 312896"/>
                <a:gd name="connsiteY9" fmla="*/ 266605 h 269176"/>
                <a:gd name="connsiteX10" fmla="*/ 50863 w 312896"/>
                <a:gd name="connsiteY10" fmla="*/ 269176 h 269176"/>
                <a:gd name="connsiteX11" fmla="*/ 30671 w 312896"/>
                <a:gd name="connsiteY11" fmla="*/ 254127 h 269176"/>
                <a:gd name="connsiteX12" fmla="*/ 82963 w 312896"/>
                <a:gd name="connsiteY12" fmla="*/ 252889 h 269176"/>
                <a:gd name="connsiteX13" fmla="*/ 296513 w 312896"/>
                <a:gd name="connsiteY13" fmla="*/ 39338 h 269176"/>
                <a:gd name="connsiteX14" fmla="*/ 298513 w 312896"/>
                <a:gd name="connsiteY14" fmla="*/ 14383 h 269176"/>
                <a:gd name="connsiteX15" fmla="*/ 270415 w 312896"/>
                <a:gd name="connsiteY15" fmla="*/ 14383 h 269176"/>
                <a:gd name="connsiteX16" fmla="*/ 30671 w 312896"/>
                <a:gd name="connsiteY16" fmla="*/ 25412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896" h="269176">
                  <a:moveTo>
                    <a:pt x="50863" y="269176"/>
                  </a:moveTo>
                  <a:cubicBezTo>
                    <a:pt x="38386" y="269176"/>
                    <a:pt x="26003" y="268319"/>
                    <a:pt x="14097" y="266510"/>
                  </a:cubicBezTo>
                  <a:lnTo>
                    <a:pt x="0" y="264414"/>
                  </a:lnTo>
                  <a:lnTo>
                    <a:pt x="264509" y="0"/>
                  </a:lnTo>
                  <a:lnTo>
                    <a:pt x="312896" y="0"/>
                  </a:lnTo>
                  <a:lnTo>
                    <a:pt x="312896" y="7144"/>
                  </a:lnTo>
                  <a:cubicBezTo>
                    <a:pt x="312896" y="19240"/>
                    <a:pt x="312039" y="31432"/>
                    <a:pt x="310325" y="43529"/>
                  </a:cubicBezTo>
                  <a:lnTo>
                    <a:pt x="310039" y="45910"/>
                  </a:lnTo>
                  <a:lnTo>
                    <a:pt x="89630" y="266224"/>
                  </a:lnTo>
                  <a:lnTo>
                    <a:pt x="87249" y="266605"/>
                  </a:lnTo>
                  <a:cubicBezTo>
                    <a:pt x="75247" y="268319"/>
                    <a:pt x="62960" y="269176"/>
                    <a:pt x="50863" y="269176"/>
                  </a:cubicBezTo>
                  <a:close/>
                  <a:moveTo>
                    <a:pt x="30671" y="254127"/>
                  </a:moveTo>
                  <a:cubicBezTo>
                    <a:pt x="47720" y="255556"/>
                    <a:pt x="65437" y="255175"/>
                    <a:pt x="82963" y="252889"/>
                  </a:cubicBezTo>
                  <a:lnTo>
                    <a:pt x="296513" y="39338"/>
                  </a:lnTo>
                  <a:cubicBezTo>
                    <a:pt x="297561" y="31051"/>
                    <a:pt x="298228" y="22669"/>
                    <a:pt x="298513" y="14383"/>
                  </a:cubicBezTo>
                  <a:lnTo>
                    <a:pt x="270415" y="14383"/>
                  </a:lnTo>
                  <a:lnTo>
                    <a:pt x="30671" y="254127"/>
                  </a:lnTo>
                  <a:close/>
                </a:path>
              </a:pathLst>
            </a:custGeom>
            <a:grpFill/>
            <a:ln w="9525" cap="flat">
              <a:noFill/>
              <a:prstDash val="solid"/>
              <a:miter/>
            </a:ln>
          </p:spPr>
          <p:txBody>
            <a:bodyPr rtlCol="0" anchor="ctr"/>
            <a:lstStyle/>
            <a:p>
              <a:endParaRPr lang="en-US"/>
            </a:p>
          </p:txBody>
        </p:sp>
      </p:grpSp>
      <p:grpSp>
        <p:nvGrpSpPr>
          <p:cNvPr id="202" name="Graphic 1">
            <a:extLst>
              <a:ext uri="{FF2B5EF4-FFF2-40B4-BE49-F238E27FC236}">
                <a16:creationId xmlns:a16="http://schemas.microsoft.com/office/drawing/2014/main" id="{1D0F31EA-69F5-4A05-80A5-139BB2591248}"/>
              </a:ext>
            </a:extLst>
          </p:cNvPr>
          <p:cNvGrpSpPr/>
          <p:nvPr/>
        </p:nvGrpSpPr>
        <p:grpSpPr>
          <a:xfrm>
            <a:off x="1383277" y="3441724"/>
            <a:ext cx="965723" cy="698886"/>
            <a:chOff x="6295358" y="168877"/>
            <a:chExt cx="572928" cy="414623"/>
          </a:xfrm>
          <a:solidFill>
            <a:schemeClr val="accent1"/>
          </a:solidFill>
        </p:grpSpPr>
        <p:sp>
          <p:nvSpPr>
            <p:cNvPr id="203" name="Freeform: Shape 202">
              <a:extLst>
                <a:ext uri="{FF2B5EF4-FFF2-40B4-BE49-F238E27FC236}">
                  <a16:creationId xmlns:a16="http://schemas.microsoft.com/office/drawing/2014/main" id="{5B47F079-8636-49FE-BB03-A5F72B88CD97}"/>
                </a:ext>
              </a:extLst>
            </p:cNvPr>
            <p:cNvSpPr/>
            <p:nvPr/>
          </p:nvSpPr>
          <p:spPr>
            <a:xfrm>
              <a:off x="6541293" y="370426"/>
              <a:ext cx="77057" cy="153923"/>
            </a:xfrm>
            <a:custGeom>
              <a:avLst/>
              <a:gdLst>
                <a:gd name="connsiteX0" fmla="*/ 31623 w 77057"/>
                <a:gd name="connsiteY0" fmla="*/ 135827 h 153923"/>
                <a:gd name="connsiteX1" fmla="*/ 0 w 77057"/>
                <a:gd name="connsiteY1" fmla="*/ 122111 h 153923"/>
                <a:gd name="connsiteX2" fmla="*/ 11525 w 77057"/>
                <a:gd name="connsiteY2" fmla="*/ 104299 h 153923"/>
                <a:gd name="connsiteX3" fmla="*/ 37243 w 77057"/>
                <a:gd name="connsiteY3" fmla="*/ 114776 h 153923"/>
                <a:gd name="connsiteX4" fmla="*/ 51816 w 77057"/>
                <a:gd name="connsiteY4" fmla="*/ 102394 h 153923"/>
                <a:gd name="connsiteX5" fmla="*/ 4286 w 77057"/>
                <a:gd name="connsiteY5" fmla="*/ 51816 h 153923"/>
                <a:gd name="connsiteX6" fmla="*/ 31623 w 77057"/>
                <a:gd name="connsiteY6" fmla="*/ 18574 h 153923"/>
                <a:gd name="connsiteX7" fmla="*/ 31623 w 77057"/>
                <a:gd name="connsiteY7" fmla="*/ 0 h 153923"/>
                <a:gd name="connsiteX8" fmla="*/ 49054 w 77057"/>
                <a:gd name="connsiteY8" fmla="*/ 0 h 153923"/>
                <a:gd name="connsiteX9" fmla="*/ 49054 w 77057"/>
                <a:gd name="connsiteY9" fmla="*/ 18193 h 153923"/>
                <a:gd name="connsiteX10" fmla="*/ 75819 w 77057"/>
                <a:gd name="connsiteY10" fmla="*/ 32957 h 153923"/>
                <a:gd name="connsiteX11" fmla="*/ 62484 w 77057"/>
                <a:gd name="connsiteY11" fmla="*/ 48101 h 153923"/>
                <a:gd name="connsiteX12" fmla="*/ 42863 w 77057"/>
                <a:gd name="connsiteY12" fmla="*/ 39148 h 153923"/>
                <a:gd name="connsiteX13" fmla="*/ 29528 w 77057"/>
                <a:gd name="connsiteY13" fmla="*/ 50673 h 153923"/>
                <a:gd name="connsiteX14" fmla="*/ 77057 w 77057"/>
                <a:gd name="connsiteY14" fmla="*/ 100679 h 153923"/>
                <a:gd name="connsiteX15" fmla="*/ 48959 w 77057"/>
                <a:gd name="connsiteY15" fmla="*/ 135255 h 153923"/>
                <a:gd name="connsiteX16" fmla="*/ 48959 w 77057"/>
                <a:gd name="connsiteY16" fmla="*/ 153924 h 153923"/>
                <a:gd name="connsiteX17" fmla="*/ 31528 w 77057"/>
                <a:gd name="connsiteY17" fmla="*/ 153924 h 153923"/>
                <a:gd name="connsiteX18" fmla="*/ 31528 w 77057"/>
                <a:gd name="connsiteY18" fmla="*/ 135827 h 1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57" h="153923">
                  <a:moveTo>
                    <a:pt x="31623" y="135827"/>
                  </a:moveTo>
                  <a:cubicBezTo>
                    <a:pt x="21050" y="134588"/>
                    <a:pt x="8382" y="129921"/>
                    <a:pt x="0" y="122111"/>
                  </a:cubicBezTo>
                  <a:lnTo>
                    <a:pt x="11525" y="104299"/>
                  </a:lnTo>
                  <a:cubicBezTo>
                    <a:pt x="20669" y="111157"/>
                    <a:pt x="28575" y="114776"/>
                    <a:pt x="37243" y="114776"/>
                  </a:cubicBezTo>
                  <a:cubicBezTo>
                    <a:pt x="47339" y="114776"/>
                    <a:pt x="51816" y="110680"/>
                    <a:pt x="51816" y="102394"/>
                  </a:cubicBezTo>
                  <a:cubicBezTo>
                    <a:pt x="51816" y="83820"/>
                    <a:pt x="4286" y="84201"/>
                    <a:pt x="4286" y="51816"/>
                  </a:cubicBezTo>
                  <a:cubicBezTo>
                    <a:pt x="4286" y="34195"/>
                    <a:pt x="14764" y="21908"/>
                    <a:pt x="31623" y="18574"/>
                  </a:cubicBezTo>
                  <a:lnTo>
                    <a:pt x="31623" y="0"/>
                  </a:lnTo>
                  <a:lnTo>
                    <a:pt x="49054" y="0"/>
                  </a:lnTo>
                  <a:lnTo>
                    <a:pt x="49054" y="18193"/>
                  </a:lnTo>
                  <a:cubicBezTo>
                    <a:pt x="60579" y="19812"/>
                    <a:pt x="68866" y="25527"/>
                    <a:pt x="75819" y="32957"/>
                  </a:cubicBezTo>
                  <a:lnTo>
                    <a:pt x="62484" y="48101"/>
                  </a:lnTo>
                  <a:cubicBezTo>
                    <a:pt x="56007" y="42196"/>
                    <a:pt x="50387" y="39148"/>
                    <a:pt x="42863" y="39148"/>
                  </a:cubicBezTo>
                  <a:cubicBezTo>
                    <a:pt x="34195" y="39148"/>
                    <a:pt x="29528" y="42577"/>
                    <a:pt x="29528" y="50673"/>
                  </a:cubicBezTo>
                  <a:cubicBezTo>
                    <a:pt x="29528" y="67723"/>
                    <a:pt x="77057" y="66294"/>
                    <a:pt x="77057" y="100679"/>
                  </a:cubicBezTo>
                  <a:cubicBezTo>
                    <a:pt x="77057" y="117920"/>
                    <a:pt x="67532" y="131254"/>
                    <a:pt x="48959" y="135255"/>
                  </a:cubicBezTo>
                  <a:lnTo>
                    <a:pt x="48959" y="153924"/>
                  </a:lnTo>
                  <a:lnTo>
                    <a:pt x="31528" y="153924"/>
                  </a:lnTo>
                  <a:lnTo>
                    <a:pt x="31528" y="135827"/>
                  </a:ln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8CB7391D-3ADF-4F25-88B7-4C80942259BF}"/>
                </a:ext>
              </a:extLst>
            </p:cNvPr>
            <p:cNvSpPr/>
            <p:nvPr/>
          </p:nvSpPr>
          <p:spPr>
            <a:xfrm>
              <a:off x="6447567" y="311085"/>
              <a:ext cx="272415" cy="272414"/>
            </a:xfrm>
            <a:custGeom>
              <a:avLst/>
              <a:gdLst>
                <a:gd name="connsiteX0" fmla="*/ 136207 w 272415"/>
                <a:gd name="connsiteY0" fmla="*/ 272415 h 272414"/>
                <a:gd name="connsiteX1" fmla="*/ 0 w 272415"/>
                <a:gd name="connsiteY1" fmla="*/ 136208 h 272414"/>
                <a:gd name="connsiteX2" fmla="*/ 136207 w 272415"/>
                <a:gd name="connsiteY2" fmla="*/ 0 h 272414"/>
                <a:gd name="connsiteX3" fmla="*/ 272415 w 272415"/>
                <a:gd name="connsiteY3" fmla="*/ 136208 h 272414"/>
                <a:gd name="connsiteX4" fmla="*/ 136207 w 272415"/>
                <a:gd name="connsiteY4" fmla="*/ 272415 h 272414"/>
                <a:gd name="connsiteX5" fmla="*/ 136207 w 272415"/>
                <a:gd name="connsiteY5" fmla="*/ 14383 h 272414"/>
                <a:gd name="connsiteX6" fmla="*/ 14288 w 272415"/>
                <a:gd name="connsiteY6" fmla="*/ 136303 h 272414"/>
                <a:gd name="connsiteX7" fmla="*/ 136207 w 272415"/>
                <a:gd name="connsiteY7" fmla="*/ 258223 h 272414"/>
                <a:gd name="connsiteX8" fmla="*/ 258128 w 272415"/>
                <a:gd name="connsiteY8" fmla="*/ 136303 h 272414"/>
                <a:gd name="connsiteX9" fmla="*/ 136207 w 272415"/>
                <a:gd name="connsiteY9" fmla="*/ 14383 h 2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415" h="272414">
                  <a:moveTo>
                    <a:pt x="136207" y="272415"/>
                  </a:moveTo>
                  <a:cubicBezTo>
                    <a:pt x="61150" y="272415"/>
                    <a:pt x="0" y="211360"/>
                    <a:pt x="0" y="136208"/>
                  </a:cubicBezTo>
                  <a:cubicBezTo>
                    <a:pt x="0" y="61055"/>
                    <a:pt x="61055" y="0"/>
                    <a:pt x="136207" y="0"/>
                  </a:cubicBezTo>
                  <a:cubicBezTo>
                    <a:pt x="211360" y="0"/>
                    <a:pt x="272415" y="61055"/>
                    <a:pt x="272415" y="136208"/>
                  </a:cubicBezTo>
                  <a:cubicBezTo>
                    <a:pt x="272415" y="211360"/>
                    <a:pt x="211264" y="272415"/>
                    <a:pt x="136207" y="272415"/>
                  </a:cubicBezTo>
                  <a:close/>
                  <a:moveTo>
                    <a:pt x="136207" y="14383"/>
                  </a:moveTo>
                  <a:cubicBezTo>
                    <a:pt x="68961" y="14383"/>
                    <a:pt x="14288" y="69056"/>
                    <a:pt x="14288" y="136303"/>
                  </a:cubicBezTo>
                  <a:cubicBezTo>
                    <a:pt x="14288" y="203549"/>
                    <a:pt x="68961" y="258223"/>
                    <a:pt x="136207" y="258223"/>
                  </a:cubicBezTo>
                  <a:cubicBezTo>
                    <a:pt x="203454" y="258223"/>
                    <a:pt x="258128" y="203549"/>
                    <a:pt x="258128" y="136303"/>
                  </a:cubicBezTo>
                  <a:cubicBezTo>
                    <a:pt x="258128" y="69056"/>
                    <a:pt x="203359" y="14383"/>
                    <a:pt x="136207" y="14383"/>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7E9F76B-44A5-40C7-90C8-4AE24EA0F851}"/>
                </a:ext>
              </a:extLst>
            </p:cNvPr>
            <p:cNvSpPr/>
            <p:nvPr/>
          </p:nvSpPr>
          <p:spPr>
            <a:xfrm>
              <a:off x="6610921" y="244982"/>
              <a:ext cx="229933" cy="68389"/>
            </a:xfrm>
            <a:custGeom>
              <a:avLst/>
              <a:gdLst>
                <a:gd name="connsiteX0" fmla="*/ 229934 w 229933"/>
                <a:gd name="connsiteY0" fmla="*/ 68389 h 68389"/>
                <a:gd name="connsiteX1" fmla="*/ 85630 w 229933"/>
                <a:gd name="connsiteY1" fmla="*/ 68389 h 68389"/>
                <a:gd name="connsiteX2" fmla="*/ 85630 w 229933"/>
                <a:gd name="connsiteY2" fmla="*/ 54102 h 68389"/>
                <a:gd name="connsiteX3" fmla="*/ 215646 w 229933"/>
                <a:gd name="connsiteY3" fmla="*/ 54102 h 68389"/>
                <a:gd name="connsiteX4" fmla="*/ 215646 w 229933"/>
                <a:gd name="connsiteY4" fmla="*/ 14287 h 68389"/>
                <a:gd name="connsiteX5" fmla="*/ 14288 w 229933"/>
                <a:gd name="connsiteY5" fmla="*/ 14287 h 68389"/>
                <a:gd name="connsiteX6" fmla="*/ 14288 w 229933"/>
                <a:gd name="connsiteY6" fmla="*/ 47720 h 68389"/>
                <a:gd name="connsiteX7" fmla="*/ 0 w 229933"/>
                <a:gd name="connsiteY7" fmla="*/ 47720 h 68389"/>
                <a:gd name="connsiteX8" fmla="*/ 0 w 229933"/>
                <a:gd name="connsiteY8" fmla="*/ 0 h 68389"/>
                <a:gd name="connsiteX9" fmla="*/ 229934 w 229933"/>
                <a:gd name="connsiteY9"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933" h="68389">
                  <a:moveTo>
                    <a:pt x="229934" y="68389"/>
                  </a:moveTo>
                  <a:lnTo>
                    <a:pt x="85630" y="68389"/>
                  </a:lnTo>
                  <a:lnTo>
                    <a:pt x="85630" y="54102"/>
                  </a:lnTo>
                  <a:lnTo>
                    <a:pt x="215646" y="54102"/>
                  </a:lnTo>
                  <a:lnTo>
                    <a:pt x="215646" y="14287"/>
                  </a:lnTo>
                  <a:lnTo>
                    <a:pt x="14288" y="14287"/>
                  </a:lnTo>
                  <a:lnTo>
                    <a:pt x="14288" y="47720"/>
                  </a:lnTo>
                  <a:lnTo>
                    <a:pt x="0" y="47720"/>
                  </a:lnTo>
                  <a:lnTo>
                    <a:pt x="0" y="0"/>
                  </a:lnTo>
                  <a:lnTo>
                    <a:pt x="229934" y="0"/>
                  </a:ln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3EF524D-198E-4A28-A0D1-9CFB03EC041F}"/>
                </a:ext>
              </a:extLst>
            </p:cNvPr>
            <p:cNvSpPr/>
            <p:nvPr/>
          </p:nvSpPr>
          <p:spPr>
            <a:xfrm>
              <a:off x="6670452" y="298989"/>
              <a:ext cx="197834" cy="68389"/>
            </a:xfrm>
            <a:custGeom>
              <a:avLst/>
              <a:gdLst>
                <a:gd name="connsiteX0" fmla="*/ 197834 w 197834"/>
                <a:gd name="connsiteY0" fmla="*/ 68390 h 68389"/>
                <a:gd name="connsiteX1" fmla="*/ 47054 w 197834"/>
                <a:gd name="connsiteY1" fmla="*/ 68390 h 68389"/>
                <a:gd name="connsiteX2" fmla="*/ 47054 w 197834"/>
                <a:gd name="connsiteY2" fmla="*/ 54102 h 68389"/>
                <a:gd name="connsiteX3" fmla="*/ 183547 w 197834"/>
                <a:gd name="connsiteY3" fmla="*/ 54102 h 68389"/>
                <a:gd name="connsiteX4" fmla="*/ 183547 w 197834"/>
                <a:gd name="connsiteY4" fmla="*/ 14288 h 68389"/>
                <a:gd name="connsiteX5" fmla="*/ 0 w 197834"/>
                <a:gd name="connsiteY5" fmla="*/ 14288 h 68389"/>
                <a:gd name="connsiteX6" fmla="*/ 0 w 197834"/>
                <a:gd name="connsiteY6" fmla="*/ 0 h 68389"/>
                <a:gd name="connsiteX7" fmla="*/ 197834 w 197834"/>
                <a:gd name="connsiteY7"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834" h="68389">
                  <a:moveTo>
                    <a:pt x="197834" y="68390"/>
                  </a:moveTo>
                  <a:lnTo>
                    <a:pt x="47054" y="68390"/>
                  </a:lnTo>
                  <a:lnTo>
                    <a:pt x="47054" y="54102"/>
                  </a:lnTo>
                  <a:lnTo>
                    <a:pt x="183547" y="54102"/>
                  </a:lnTo>
                  <a:lnTo>
                    <a:pt x="183547" y="14288"/>
                  </a:lnTo>
                  <a:lnTo>
                    <a:pt x="0" y="14288"/>
                  </a:lnTo>
                  <a:lnTo>
                    <a:pt x="0" y="0"/>
                  </a:lnTo>
                  <a:lnTo>
                    <a:pt x="197834" y="0"/>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DA0EA3D9-BA26-48DF-A1D9-E529C5B00D50}"/>
                </a:ext>
              </a:extLst>
            </p:cNvPr>
            <p:cNvSpPr/>
            <p:nvPr/>
          </p:nvSpPr>
          <p:spPr>
            <a:xfrm>
              <a:off x="6717506" y="352995"/>
              <a:ext cx="123348" cy="68484"/>
            </a:xfrm>
            <a:custGeom>
              <a:avLst/>
              <a:gdLst>
                <a:gd name="connsiteX0" fmla="*/ 123349 w 123348"/>
                <a:gd name="connsiteY0" fmla="*/ 68485 h 68484"/>
                <a:gd name="connsiteX1" fmla="*/ 21336 w 123348"/>
                <a:gd name="connsiteY1" fmla="*/ 68485 h 68484"/>
                <a:gd name="connsiteX2" fmla="*/ 21336 w 123348"/>
                <a:gd name="connsiteY2" fmla="*/ 54197 h 68484"/>
                <a:gd name="connsiteX3" fmla="*/ 109061 w 123348"/>
                <a:gd name="connsiteY3" fmla="*/ 54197 h 68484"/>
                <a:gd name="connsiteX4" fmla="*/ 109061 w 123348"/>
                <a:gd name="connsiteY4" fmla="*/ 14288 h 68484"/>
                <a:gd name="connsiteX5" fmla="*/ 0 w 123348"/>
                <a:gd name="connsiteY5" fmla="*/ 14288 h 68484"/>
                <a:gd name="connsiteX6" fmla="*/ 0 w 123348"/>
                <a:gd name="connsiteY6" fmla="*/ 0 h 68484"/>
                <a:gd name="connsiteX7" fmla="*/ 123349 w 123348"/>
                <a:gd name="connsiteY7" fmla="*/ 0 h 6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348" h="68484">
                  <a:moveTo>
                    <a:pt x="123349" y="68485"/>
                  </a:moveTo>
                  <a:lnTo>
                    <a:pt x="21336" y="68485"/>
                  </a:lnTo>
                  <a:lnTo>
                    <a:pt x="21336" y="54197"/>
                  </a:lnTo>
                  <a:lnTo>
                    <a:pt x="109061" y="54197"/>
                  </a:lnTo>
                  <a:lnTo>
                    <a:pt x="109061" y="14288"/>
                  </a:lnTo>
                  <a:lnTo>
                    <a:pt x="0" y="14288"/>
                  </a:lnTo>
                  <a:lnTo>
                    <a:pt x="0" y="0"/>
                  </a:lnTo>
                  <a:lnTo>
                    <a:pt x="123349" y="0"/>
                  </a:ln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34A71C3-E4C3-4480-8DF5-6810112EF74A}"/>
                </a:ext>
              </a:extLst>
            </p:cNvPr>
            <p:cNvSpPr/>
            <p:nvPr/>
          </p:nvSpPr>
          <p:spPr>
            <a:xfrm>
              <a:off x="6738842" y="407098"/>
              <a:ext cx="129444" cy="68389"/>
            </a:xfrm>
            <a:custGeom>
              <a:avLst/>
              <a:gdLst>
                <a:gd name="connsiteX0" fmla="*/ 129445 w 129444"/>
                <a:gd name="connsiteY0" fmla="*/ 68389 h 68389"/>
                <a:gd name="connsiteX1" fmla="*/ 0 w 129444"/>
                <a:gd name="connsiteY1" fmla="*/ 68389 h 68389"/>
                <a:gd name="connsiteX2" fmla="*/ 0 w 129444"/>
                <a:gd name="connsiteY2" fmla="*/ 54102 h 68389"/>
                <a:gd name="connsiteX3" fmla="*/ 115157 w 129444"/>
                <a:gd name="connsiteY3" fmla="*/ 54102 h 68389"/>
                <a:gd name="connsiteX4" fmla="*/ 115157 w 129444"/>
                <a:gd name="connsiteY4" fmla="*/ 14288 h 68389"/>
                <a:gd name="connsiteX5" fmla="*/ 0 w 129444"/>
                <a:gd name="connsiteY5" fmla="*/ 14288 h 68389"/>
                <a:gd name="connsiteX6" fmla="*/ 0 w 129444"/>
                <a:gd name="connsiteY6" fmla="*/ 0 h 68389"/>
                <a:gd name="connsiteX7" fmla="*/ 129445 w 129444"/>
                <a:gd name="connsiteY7"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444" h="68389">
                  <a:moveTo>
                    <a:pt x="129445" y="68389"/>
                  </a:moveTo>
                  <a:lnTo>
                    <a:pt x="0" y="68389"/>
                  </a:lnTo>
                  <a:lnTo>
                    <a:pt x="0" y="54102"/>
                  </a:lnTo>
                  <a:lnTo>
                    <a:pt x="115157" y="54102"/>
                  </a:lnTo>
                  <a:lnTo>
                    <a:pt x="115157" y="14288"/>
                  </a:lnTo>
                  <a:lnTo>
                    <a:pt x="0" y="14288"/>
                  </a:lnTo>
                  <a:lnTo>
                    <a:pt x="0" y="0"/>
                  </a:lnTo>
                  <a:lnTo>
                    <a:pt x="129445" y="0"/>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4D29765A-0738-4820-91AB-24BE66DB2273}"/>
                </a:ext>
              </a:extLst>
            </p:cNvPr>
            <p:cNvSpPr/>
            <p:nvPr/>
          </p:nvSpPr>
          <p:spPr>
            <a:xfrm>
              <a:off x="6725602" y="461104"/>
              <a:ext cx="115252" cy="68389"/>
            </a:xfrm>
            <a:custGeom>
              <a:avLst/>
              <a:gdLst>
                <a:gd name="connsiteX0" fmla="*/ 115253 w 115252"/>
                <a:gd name="connsiteY0" fmla="*/ 68390 h 68389"/>
                <a:gd name="connsiteX1" fmla="*/ 0 w 115252"/>
                <a:gd name="connsiteY1" fmla="*/ 68390 h 68389"/>
                <a:gd name="connsiteX2" fmla="*/ 0 w 115252"/>
                <a:gd name="connsiteY2" fmla="*/ 54102 h 68389"/>
                <a:gd name="connsiteX3" fmla="*/ 100965 w 115252"/>
                <a:gd name="connsiteY3" fmla="*/ 54102 h 68389"/>
                <a:gd name="connsiteX4" fmla="*/ 100965 w 115252"/>
                <a:gd name="connsiteY4" fmla="*/ 14288 h 68389"/>
                <a:gd name="connsiteX5" fmla="*/ 13240 w 115252"/>
                <a:gd name="connsiteY5" fmla="*/ 14288 h 68389"/>
                <a:gd name="connsiteX6" fmla="*/ 13240 w 115252"/>
                <a:gd name="connsiteY6" fmla="*/ 0 h 68389"/>
                <a:gd name="connsiteX7" fmla="*/ 115253 w 115252"/>
                <a:gd name="connsiteY7"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52" h="68389">
                  <a:moveTo>
                    <a:pt x="115253" y="68390"/>
                  </a:moveTo>
                  <a:lnTo>
                    <a:pt x="0" y="68390"/>
                  </a:lnTo>
                  <a:lnTo>
                    <a:pt x="0" y="54102"/>
                  </a:lnTo>
                  <a:lnTo>
                    <a:pt x="100965" y="54102"/>
                  </a:lnTo>
                  <a:lnTo>
                    <a:pt x="100965" y="14288"/>
                  </a:lnTo>
                  <a:lnTo>
                    <a:pt x="13240" y="14288"/>
                  </a:lnTo>
                  <a:lnTo>
                    <a:pt x="13240" y="0"/>
                  </a:lnTo>
                  <a:lnTo>
                    <a:pt x="115253" y="0"/>
                  </a:ln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D2BEAAE5-B46C-4ECD-A889-F241EA8D3C94}"/>
                </a:ext>
              </a:extLst>
            </p:cNvPr>
            <p:cNvSpPr/>
            <p:nvPr/>
          </p:nvSpPr>
          <p:spPr>
            <a:xfrm>
              <a:off x="6689121" y="515111"/>
              <a:ext cx="179165" cy="68389"/>
            </a:xfrm>
            <a:custGeom>
              <a:avLst/>
              <a:gdLst>
                <a:gd name="connsiteX0" fmla="*/ 179165 w 179165"/>
                <a:gd name="connsiteY0" fmla="*/ 68389 h 68389"/>
                <a:gd name="connsiteX1" fmla="*/ 0 w 179165"/>
                <a:gd name="connsiteY1" fmla="*/ 68389 h 68389"/>
                <a:gd name="connsiteX2" fmla="*/ 0 w 179165"/>
                <a:gd name="connsiteY2" fmla="*/ 54102 h 68389"/>
                <a:gd name="connsiteX3" fmla="*/ 164878 w 179165"/>
                <a:gd name="connsiteY3" fmla="*/ 54102 h 68389"/>
                <a:gd name="connsiteX4" fmla="*/ 164878 w 179165"/>
                <a:gd name="connsiteY4" fmla="*/ 14288 h 68389"/>
                <a:gd name="connsiteX5" fmla="*/ 36481 w 179165"/>
                <a:gd name="connsiteY5" fmla="*/ 14288 h 68389"/>
                <a:gd name="connsiteX6" fmla="*/ 36481 w 179165"/>
                <a:gd name="connsiteY6" fmla="*/ 0 h 68389"/>
                <a:gd name="connsiteX7" fmla="*/ 179165 w 179165"/>
                <a:gd name="connsiteY7"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65" h="68389">
                  <a:moveTo>
                    <a:pt x="179165" y="68389"/>
                  </a:moveTo>
                  <a:lnTo>
                    <a:pt x="0" y="68389"/>
                  </a:lnTo>
                  <a:lnTo>
                    <a:pt x="0" y="54102"/>
                  </a:lnTo>
                  <a:lnTo>
                    <a:pt x="164878" y="54102"/>
                  </a:lnTo>
                  <a:lnTo>
                    <a:pt x="164878" y="14288"/>
                  </a:lnTo>
                  <a:lnTo>
                    <a:pt x="36481" y="14288"/>
                  </a:lnTo>
                  <a:lnTo>
                    <a:pt x="36481" y="0"/>
                  </a:lnTo>
                  <a:lnTo>
                    <a:pt x="179165" y="0"/>
                  </a:ln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8A4C783-802A-4780-8795-6704506CA5DC}"/>
                </a:ext>
              </a:extLst>
            </p:cNvPr>
            <p:cNvSpPr/>
            <p:nvPr/>
          </p:nvSpPr>
          <p:spPr>
            <a:xfrm>
              <a:off x="6295358" y="515111"/>
              <a:ext cx="180117" cy="68389"/>
            </a:xfrm>
            <a:custGeom>
              <a:avLst/>
              <a:gdLst>
                <a:gd name="connsiteX0" fmla="*/ 180118 w 180117"/>
                <a:gd name="connsiteY0" fmla="*/ 68389 h 68389"/>
                <a:gd name="connsiteX1" fmla="*/ 0 w 180117"/>
                <a:gd name="connsiteY1" fmla="*/ 68389 h 68389"/>
                <a:gd name="connsiteX2" fmla="*/ 0 w 180117"/>
                <a:gd name="connsiteY2" fmla="*/ 0 h 68389"/>
                <a:gd name="connsiteX3" fmla="*/ 148495 w 180117"/>
                <a:gd name="connsiteY3" fmla="*/ 0 h 68389"/>
                <a:gd name="connsiteX4" fmla="*/ 148495 w 180117"/>
                <a:gd name="connsiteY4" fmla="*/ 14288 h 68389"/>
                <a:gd name="connsiteX5" fmla="*/ 14288 w 180117"/>
                <a:gd name="connsiteY5" fmla="*/ 14288 h 68389"/>
                <a:gd name="connsiteX6" fmla="*/ 14288 w 180117"/>
                <a:gd name="connsiteY6" fmla="*/ 54102 h 68389"/>
                <a:gd name="connsiteX7" fmla="*/ 180118 w 180117"/>
                <a:gd name="connsiteY7" fmla="*/ 54102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117" h="68389">
                  <a:moveTo>
                    <a:pt x="180118" y="68389"/>
                  </a:moveTo>
                  <a:lnTo>
                    <a:pt x="0" y="68389"/>
                  </a:lnTo>
                  <a:lnTo>
                    <a:pt x="0" y="0"/>
                  </a:lnTo>
                  <a:lnTo>
                    <a:pt x="148495" y="0"/>
                  </a:lnTo>
                  <a:lnTo>
                    <a:pt x="148495" y="14288"/>
                  </a:lnTo>
                  <a:lnTo>
                    <a:pt x="14288" y="14288"/>
                  </a:lnTo>
                  <a:lnTo>
                    <a:pt x="14288" y="54102"/>
                  </a:lnTo>
                  <a:lnTo>
                    <a:pt x="180118" y="54102"/>
                  </a:ln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57878C7-74FF-4025-BBF1-FACA284A0AF9}"/>
                </a:ext>
              </a:extLst>
            </p:cNvPr>
            <p:cNvSpPr/>
            <p:nvPr/>
          </p:nvSpPr>
          <p:spPr>
            <a:xfrm>
              <a:off x="6322694" y="461104"/>
              <a:ext cx="104870" cy="68389"/>
            </a:xfrm>
            <a:custGeom>
              <a:avLst/>
              <a:gdLst>
                <a:gd name="connsiteX0" fmla="*/ 61722 w 104870"/>
                <a:gd name="connsiteY0" fmla="*/ 68390 h 68389"/>
                <a:gd name="connsiteX1" fmla="*/ 0 w 104870"/>
                <a:gd name="connsiteY1" fmla="*/ 68390 h 68389"/>
                <a:gd name="connsiteX2" fmla="*/ 0 w 104870"/>
                <a:gd name="connsiteY2" fmla="*/ 0 h 68389"/>
                <a:gd name="connsiteX3" fmla="*/ 104870 w 104870"/>
                <a:gd name="connsiteY3" fmla="*/ 0 h 68389"/>
                <a:gd name="connsiteX4" fmla="*/ 104870 w 104870"/>
                <a:gd name="connsiteY4" fmla="*/ 14288 h 68389"/>
                <a:gd name="connsiteX5" fmla="*/ 14288 w 104870"/>
                <a:gd name="connsiteY5" fmla="*/ 14288 h 68389"/>
                <a:gd name="connsiteX6" fmla="*/ 14288 w 104870"/>
                <a:gd name="connsiteY6" fmla="*/ 54102 h 68389"/>
                <a:gd name="connsiteX7" fmla="*/ 61722 w 104870"/>
                <a:gd name="connsiteY7" fmla="*/ 54102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870" h="68389">
                  <a:moveTo>
                    <a:pt x="61722" y="68390"/>
                  </a:moveTo>
                  <a:lnTo>
                    <a:pt x="0" y="68390"/>
                  </a:lnTo>
                  <a:lnTo>
                    <a:pt x="0" y="0"/>
                  </a:lnTo>
                  <a:lnTo>
                    <a:pt x="104870" y="0"/>
                  </a:lnTo>
                  <a:lnTo>
                    <a:pt x="104870" y="14288"/>
                  </a:lnTo>
                  <a:lnTo>
                    <a:pt x="14288" y="14288"/>
                  </a:lnTo>
                  <a:lnTo>
                    <a:pt x="14288" y="54102"/>
                  </a:lnTo>
                  <a:lnTo>
                    <a:pt x="61722" y="54102"/>
                  </a:ln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B8EDA58-44DE-4ADB-9EB8-1E58C24F6C71}"/>
                </a:ext>
              </a:extLst>
            </p:cNvPr>
            <p:cNvSpPr/>
            <p:nvPr/>
          </p:nvSpPr>
          <p:spPr>
            <a:xfrm>
              <a:off x="6295358" y="407098"/>
              <a:ext cx="132207" cy="68389"/>
            </a:xfrm>
            <a:custGeom>
              <a:avLst/>
              <a:gdLst>
                <a:gd name="connsiteX0" fmla="*/ 132207 w 132207"/>
                <a:gd name="connsiteY0" fmla="*/ 68389 h 68389"/>
                <a:gd name="connsiteX1" fmla="*/ 0 w 132207"/>
                <a:gd name="connsiteY1" fmla="*/ 68389 h 68389"/>
                <a:gd name="connsiteX2" fmla="*/ 0 w 132207"/>
                <a:gd name="connsiteY2" fmla="*/ 0 h 68389"/>
                <a:gd name="connsiteX3" fmla="*/ 132207 w 132207"/>
                <a:gd name="connsiteY3" fmla="*/ 0 h 68389"/>
                <a:gd name="connsiteX4" fmla="*/ 132207 w 132207"/>
                <a:gd name="connsiteY4" fmla="*/ 14288 h 68389"/>
                <a:gd name="connsiteX5" fmla="*/ 14288 w 132207"/>
                <a:gd name="connsiteY5" fmla="*/ 14288 h 68389"/>
                <a:gd name="connsiteX6" fmla="*/ 14288 w 132207"/>
                <a:gd name="connsiteY6" fmla="*/ 54102 h 68389"/>
                <a:gd name="connsiteX7" fmla="*/ 132207 w 132207"/>
                <a:gd name="connsiteY7" fmla="*/ 54102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07" h="68389">
                  <a:moveTo>
                    <a:pt x="132207" y="68389"/>
                  </a:moveTo>
                  <a:lnTo>
                    <a:pt x="0" y="68389"/>
                  </a:lnTo>
                  <a:lnTo>
                    <a:pt x="0" y="0"/>
                  </a:lnTo>
                  <a:lnTo>
                    <a:pt x="132207" y="0"/>
                  </a:lnTo>
                  <a:lnTo>
                    <a:pt x="132207" y="14288"/>
                  </a:lnTo>
                  <a:lnTo>
                    <a:pt x="14288" y="14288"/>
                  </a:lnTo>
                  <a:lnTo>
                    <a:pt x="14288" y="54102"/>
                  </a:lnTo>
                  <a:lnTo>
                    <a:pt x="132207" y="54102"/>
                  </a:ln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8B8BC1E-E377-4B0E-B94D-5360D3D6000B}"/>
                </a:ext>
              </a:extLst>
            </p:cNvPr>
            <p:cNvSpPr/>
            <p:nvPr/>
          </p:nvSpPr>
          <p:spPr>
            <a:xfrm>
              <a:off x="6322694" y="352995"/>
              <a:ext cx="126111" cy="68484"/>
            </a:xfrm>
            <a:custGeom>
              <a:avLst/>
              <a:gdLst>
                <a:gd name="connsiteX0" fmla="*/ 104870 w 126111"/>
                <a:gd name="connsiteY0" fmla="*/ 68485 h 68484"/>
                <a:gd name="connsiteX1" fmla="*/ 0 w 126111"/>
                <a:gd name="connsiteY1" fmla="*/ 68485 h 68484"/>
                <a:gd name="connsiteX2" fmla="*/ 0 w 126111"/>
                <a:gd name="connsiteY2" fmla="*/ 0 h 68484"/>
                <a:gd name="connsiteX3" fmla="*/ 126111 w 126111"/>
                <a:gd name="connsiteY3" fmla="*/ 0 h 68484"/>
                <a:gd name="connsiteX4" fmla="*/ 126111 w 126111"/>
                <a:gd name="connsiteY4" fmla="*/ 14288 h 68484"/>
                <a:gd name="connsiteX5" fmla="*/ 14288 w 126111"/>
                <a:gd name="connsiteY5" fmla="*/ 14288 h 68484"/>
                <a:gd name="connsiteX6" fmla="*/ 14288 w 126111"/>
                <a:gd name="connsiteY6" fmla="*/ 54197 h 68484"/>
                <a:gd name="connsiteX7" fmla="*/ 104870 w 126111"/>
                <a:gd name="connsiteY7" fmla="*/ 54197 h 6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11" h="68484">
                  <a:moveTo>
                    <a:pt x="104870" y="68485"/>
                  </a:moveTo>
                  <a:lnTo>
                    <a:pt x="0" y="68485"/>
                  </a:lnTo>
                  <a:lnTo>
                    <a:pt x="0" y="0"/>
                  </a:lnTo>
                  <a:lnTo>
                    <a:pt x="126111" y="0"/>
                  </a:lnTo>
                  <a:lnTo>
                    <a:pt x="126111" y="14288"/>
                  </a:lnTo>
                  <a:lnTo>
                    <a:pt x="14288" y="14288"/>
                  </a:lnTo>
                  <a:lnTo>
                    <a:pt x="14288" y="54197"/>
                  </a:lnTo>
                  <a:lnTo>
                    <a:pt x="104870" y="54197"/>
                  </a:lnTo>
                  <a:close/>
                </a:path>
              </a:pathLst>
            </a:custGeom>
            <a:grpFill/>
            <a:ln w="9525" cap="flat">
              <a:noFill/>
              <a:prstDash val="solid"/>
              <a:miter/>
            </a:ln>
          </p:spPr>
          <p:txBody>
            <a:bodyPr rtlCol="0" anchor="ctr"/>
            <a:lstStyle/>
            <a:p>
              <a:endParaRPr lang="en-US"/>
            </a:p>
          </p:txBody>
        </p:sp>
        <p:grpSp>
          <p:nvGrpSpPr>
            <p:cNvPr id="215" name="Graphic 1">
              <a:extLst>
                <a:ext uri="{FF2B5EF4-FFF2-40B4-BE49-F238E27FC236}">
                  <a16:creationId xmlns:a16="http://schemas.microsoft.com/office/drawing/2014/main" id="{83A42C75-866E-4D10-B356-EA593A4686EE}"/>
                </a:ext>
              </a:extLst>
            </p:cNvPr>
            <p:cNvGrpSpPr/>
            <p:nvPr/>
          </p:nvGrpSpPr>
          <p:grpSpPr>
            <a:xfrm>
              <a:off x="6590728" y="168877"/>
              <a:ext cx="55530" cy="55816"/>
              <a:chOff x="6590728" y="168877"/>
              <a:chExt cx="55530" cy="55816"/>
            </a:xfrm>
            <a:grpFill/>
          </p:grpSpPr>
          <p:sp>
            <p:nvSpPr>
              <p:cNvPr id="221" name="Freeform: Shape 220">
                <a:extLst>
                  <a:ext uri="{FF2B5EF4-FFF2-40B4-BE49-F238E27FC236}">
                    <a16:creationId xmlns:a16="http://schemas.microsoft.com/office/drawing/2014/main" id="{29776E9C-BBFE-4A3E-BAD0-AABAD2C468AA}"/>
                  </a:ext>
                </a:extLst>
              </p:cNvPr>
              <p:cNvSpPr/>
              <p:nvPr/>
            </p:nvSpPr>
            <p:spPr>
              <a:xfrm>
                <a:off x="6627685" y="189642"/>
                <a:ext cx="18573" cy="14287"/>
              </a:xfrm>
              <a:custGeom>
                <a:avLst/>
                <a:gdLst>
                  <a:gd name="connsiteX0" fmla="*/ 0 w 18573"/>
                  <a:gd name="connsiteY0" fmla="*/ 0 h 14287"/>
                  <a:gd name="connsiteX1" fmla="*/ 18574 w 18573"/>
                  <a:gd name="connsiteY1" fmla="*/ 0 h 14287"/>
                  <a:gd name="connsiteX2" fmla="*/ 18574 w 18573"/>
                  <a:gd name="connsiteY2" fmla="*/ 14287 h 14287"/>
                  <a:gd name="connsiteX3" fmla="*/ 0 w 18573"/>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8573" h="14287">
                    <a:moveTo>
                      <a:pt x="0" y="0"/>
                    </a:moveTo>
                    <a:lnTo>
                      <a:pt x="18574" y="0"/>
                    </a:lnTo>
                    <a:lnTo>
                      <a:pt x="18574" y="14287"/>
                    </a:lnTo>
                    <a:lnTo>
                      <a:pt x="0" y="14287"/>
                    </a:ln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26E9E02B-7F7C-4FB5-BF24-B49B5AA87D46}"/>
                  </a:ext>
                </a:extLst>
              </p:cNvPr>
              <p:cNvSpPr/>
              <p:nvPr/>
            </p:nvSpPr>
            <p:spPr>
              <a:xfrm>
                <a:off x="6610921" y="206120"/>
                <a:ext cx="14287" cy="18573"/>
              </a:xfrm>
              <a:custGeom>
                <a:avLst/>
                <a:gdLst>
                  <a:gd name="connsiteX0" fmla="*/ 0 w 14287"/>
                  <a:gd name="connsiteY0" fmla="*/ 0 h 18573"/>
                  <a:gd name="connsiteX1" fmla="*/ 14287 w 14287"/>
                  <a:gd name="connsiteY1" fmla="*/ 0 h 18573"/>
                  <a:gd name="connsiteX2" fmla="*/ 14287 w 14287"/>
                  <a:gd name="connsiteY2" fmla="*/ 18574 h 18573"/>
                  <a:gd name="connsiteX3" fmla="*/ 0 w 14287"/>
                  <a:gd name="connsiteY3" fmla="*/ 18574 h 18573"/>
                </a:gdLst>
                <a:ahLst/>
                <a:cxnLst>
                  <a:cxn ang="0">
                    <a:pos x="connsiteX0" y="connsiteY0"/>
                  </a:cxn>
                  <a:cxn ang="0">
                    <a:pos x="connsiteX1" y="connsiteY1"/>
                  </a:cxn>
                  <a:cxn ang="0">
                    <a:pos x="connsiteX2" y="connsiteY2"/>
                  </a:cxn>
                  <a:cxn ang="0">
                    <a:pos x="connsiteX3" y="connsiteY3"/>
                  </a:cxn>
                </a:cxnLst>
                <a:rect l="l" t="t" r="r" b="b"/>
                <a:pathLst>
                  <a:path w="14287" h="18573">
                    <a:moveTo>
                      <a:pt x="0" y="0"/>
                    </a:moveTo>
                    <a:lnTo>
                      <a:pt x="14287" y="0"/>
                    </a:lnTo>
                    <a:lnTo>
                      <a:pt x="14287" y="18574"/>
                    </a:lnTo>
                    <a:lnTo>
                      <a:pt x="0" y="18574"/>
                    </a:ln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5D20DE87-5052-4DC5-8787-C0E44DF53DDD}"/>
                  </a:ext>
                </a:extLst>
              </p:cNvPr>
              <p:cNvSpPr/>
              <p:nvPr/>
            </p:nvSpPr>
            <p:spPr>
              <a:xfrm>
                <a:off x="6610921" y="168877"/>
                <a:ext cx="14287" cy="18573"/>
              </a:xfrm>
              <a:custGeom>
                <a:avLst/>
                <a:gdLst>
                  <a:gd name="connsiteX0" fmla="*/ 0 w 14287"/>
                  <a:gd name="connsiteY0" fmla="*/ 0 h 18573"/>
                  <a:gd name="connsiteX1" fmla="*/ 14287 w 14287"/>
                  <a:gd name="connsiteY1" fmla="*/ 0 h 18573"/>
                  <a:gd name="connsiteX2" fmla="*/ 14287 w 14287"/>
                  <a:gd name="connsiteY2" fmla="*/ 18574 h 18573"/>
                  <a:gd name="connsiteX3" fmla="*/ 0 w 14287"/>
                  <a:gd name="connsiteY3" fmla="*/ 18574 h 18573"/>
                </a:gdLst>
                <a:ahLst/>
                <a:cxnLst>
                  <a:cxn ang="0">
                    <a:pos x="connsiteX0" y="connsiteY0"/>
                  </a:cxn>
                  <a:cxn ang="0">
                    <a:pos x="connsiteX1" y="connsiteY1"/>
                  </a:cxn>
                  <a:cxn ang="0">
                    <a:pos x="connsiteX2" y="connsiteY2"/>
                  </a:cxn>
                  <a:cxn ang="0">
                    <a:pos x="connsiteX3" y="connsiteY3"/>
                  </a:cxn>
                </a:cxnLst>
                <a:rect l="l" t="t" r="r" b="b"/>
                <a:pathLst>
                  <a:path w="14287" h="18573">
                    <a:moveTo>
                      <a:pt x="0" y="0"/>
                    </a:moveTo>
                    <a:lnTo>
                      <a:pt x="14287" y="0"/>
                    </a:lnTo>
                    <a:lnTo>
                      <a:pt x="14287" y="18574"/>
                    </a:lnTo>
                    <a:lnTo>
                      <a:pt x="0" y="18574"/>
                    </a:ln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E146AF4-7947-46E3-A544-0A60ABD41486}"/>
                  </a:ext>
                </a:extLst>
              </p:cNvPr>
              <p:cNvSpPr/>
              <p:nvPr/>
            </p:nvSpPr>
            <p:spPr>
              <a:xfrm>
                <a:off x="6590728" y="189642"/>
                <a:ext cx="18383" cy="14287"/>
              </a:xfrm>
              <a:custGeom>
                <a:avLst/>
                <a:gdLst>
                  <a:gd name="connsiteX0" fmla="*/ 0 w 18383"/>
                  <a:gd name="connsiteY0" fmla="*/ 0 h 14287"/>
                  <a:gd name="connsiteX1" fmla="*/ 18383 w 18383"/>
                  <a:gd name="connsiteY1" fmla="*/ 0 h 14287"/>
                  <a:gd name="connsiteX2" fmla="*/ 18383 w 18383"/>
                  <a:gd name="connsiteY2" fmla="*/ 14287 h 14287"/>
                  <a:gd name="connsiteX3" fmla="*/ 0 w 18383"/>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8383" h="14287">
                    <a:moveTo>
                      <a:pt x="0" y="0"/>
                    </a:moveTo>
                    <a:lnTo>
                      <a:pt x="18383" y="0"/>
                    </a:lnTo>
                    <a:lnTo>
                      <a:pt x="18383" y="14287"/>
                    </a:lnTo>
                    <a:lnTo>
                      <a:pt x="0" y="14287"/>
                    </a:lnTo>
                    <a:close/>
                  </a:path>
                </a:pathLst>
              </a:custGeom>
              <a:grpFill/>
              <a:ln w="9525" cap="flat">
                <a:noFill/>
                <a:prstDash val="solid"/>
                <a:miter/>
              </a:ln>
            </p:spPr>
            <p:txBody>
              <a:bodyPr rtlCol="0" anchor="ctr"/>
              <a:lstStyle/>
              <a:p>
                <a:endParaRPr lang="en-US"/>
              </a:p>
            </p:txBody>
          </p:sp>
        </p:grpSp>
        <p:grpSp>
          <p:nvGrpSpPr>
            <p:cNvPr id="216" name="Graphic 1">
              <a:extLst>
                <a:ext uri="{FF2B5EF4-FFF2-40B4-BE49-F238E27FC236}">
                  <a16:creationId xmlns:a16="http://schemas.microsoft.com/office/drawing/2014/main" id="{CFA365F8-689F-4E98-A483-7459E85BF0F6}"/>
                </a:ext>
              </a:extLst>
            </p:cNvPr>
            <p:cNvGrpSpPr/>
            <p:nvPr/>
          </p:nvGrpSpPr>
          <p:grpSpPr>
            <a:xfrm>
              <a:off x="6418326" y="260889"/>
              <a:ext cx="55626" cy="55816"/>
              <a:chOff x="6418326" y="260889"/>
              <a:chExt cx="55626" cy="55816"/>
            </a:xfrm>
            <a:grpFill/>
          </p:grpSpPr>
          <p:sp>
            <p:nvSpPr>
              <p:cNvPr id="217" name="Freeform: Shape 216">
                <a:extLst>
                  <a:ext uri="{FF2B5EF4-FFF2-40B4-BE49-F238E27FC236}">
                    <a16:creationId xmlns:a16="http://schemas.microsoft.com/office/drawing/2014/main" id="{12211FE4-925E-4339-B68F-74482870FF16}"/>
                  </a:ext>
                </a:extLst>
              </p:cNvPr>
              <p:cNvSpPr/>
              <p:nvPr/>
            </p:nvSpPr>
            <p:spPr>
              <a:xfrm>
                <a:off x="6455378" y="281653"/>
                <a:ext cx="18573" cy="14287"/>
              </a:xfrm>
              <a:custGeom>
                <a:avLst/>
                <a:gdLst>
                  <a:gd name="connsiteX0" fmla="*/ 0 w 18573"/>
                  <a:gd name="connsiteY0" fmla="*/ 0 h 14287"/>
                  <a:gd name="connsiteX1" fmla="*/ 18574 w 18573"/>
                  <a:gd name="connsiteY1" fmla="*/ 0 h 14287"/>
                  <a:gd name="connsiteX2" fmla="*/ 18574 w 18573"/>
                  <a:gd name="connsiteY2" fmla="*/ 14287 h 14287"/>
                  <a:gd name="connsiteX3" fmla="*/ 0 w 18573"/>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8573" h="14287">
                    <a:moveTo>
                      <a:pt x="0" y="0"/>
                    </a:moveTo>
                    <a:lnTo>
                      <a:pt x="18574" y="0"/>
                    </a:lnTo>
                    <a:lnTo>
                      <a:pt x="18574" y="14287"/>
                    </a:lnTo>
                    <a:lnTo>
                      <a:pt x="0" y="14287"/>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A413BFB2-CCC9-4A2C-B7B6-47B5A74BF3DE}"/>
                  </a:ext>
                </a:extLst>
              </p:cNvPr>
              <p:cNvSpPr/>
              <p:nvPr/>
            </p:nvSpPr>
            <p:spPr>
              <a:xfrm>
                <a:off x="6438519" y="298132"/>
                <a:ext cx="14287" cy="18573"/>
              </a:xfrm>
              <a:custGeom>
                <a:avLst/>
                <a:gdLst>
                  <a:gd name="connsiteX0" fmla="*/ 0 w 14287"/>
                  <a:gd name="connsiteY0" fmla="*/ 0 h 18573"/>
                  <a:gd name="connsiteX1" fmla="*/ 14287 w 14287"/>
                  <a:gd name="connsiteY1" fmla="*/ 0 h 18573"/>
                  <a:gd name="connsiteX2" fmla="*/ 14287 w 14287"/>
                  <a:gd name="connsiteY2" fmla="*/ 18574 h 18573"/>
                  <a:gd name="connsiteX3" fmla="*/ 0 w 14287"/>
                  <a:gd name="connsiteY3" fmla="*/ 18574 h 18573"/>
                </a:gdLst>
                <a:ahLst/>
                <a:cxnLst>
                  <a:cxn ang="0">
                    <a:pos x="connsiteX0" y="connsiteY0"/>
                  </a:cxn>
                  <a:cxn ang="0">
                    <a:pos x="connsiteX1" y="connsiteY1"/>
                  </a:cxn>
                  <a:cxn ang="0">
                    <a:pos x="connsiteX2" y="connsiteY2"/>
                  </a:cxn>
                  <a:cxn ang="0">
                    <a:pos x="connsiteX3" y="connsiteY3"/>
                  </a:cxn>
                </a:cxnLst>
                <a:rect l="l" t="t" r="r" b="b"/>
                <a:pathLst>
                  <a:path w="14287" h="18573">
                    <a:moveTo>
                      <a:pt x="0" y="0"/>
                    </a:moveTo>
                    <a:lnTo>
                      <a:pt x="14287" y="0"/>
                    </a:lnTo>
                    <a:lnTo>
                      <a:pt x="14287" y="18574"/>
                    </a:lnTo>
                    <a:lnTo>
                      <a:pt x="0" y="18574"/>
                    </a:ln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904546E1-96CB-4097-BC06-0BC61A62DBDB}"/>
                  </a:ext>
                </a:extLst>
              </p:cNvPr>
              <p:cNvSpPr/>
              <p:nvPr/>
            </p:nvSpPr>
            <p:spPr>
              <a:xfrm>
                <a:off x="6438519" y="260889"/>
                <a:ext cx="14287" cy="18573"/>
              </a:xfrm>
              <a:custGeom>
                <a:avLst/>
                <a:gdLst>
                  <a:gd name="connsiteX0" fmla="*/ 0 w 14287"/>
                  <a:gd name="connsiteY0" fmla="*/ 0 h 18573"/>
                  <a:gd name="connsiteX1" fmla="*/ 14287 w 14287"/>
                  <a:gd name="connsiteY1" fmla="*/ 0 h 18573"/>
                  <a:gd name="connsiteX2" fmla="*/ 14287 w 14287"/>
                  <a:gd name="connsiteY2" fmla="*/ 18574 h 18573"/>
                  <a:gd name="connsiteX3" fmla="*/ 0 w 14287"/>
                  <a:gd name="connsiteY3" fmla="*/ 18574 h 18573"/>
                </a:gdLst>
                <a:ahLst/>
                <a:cxnLst>
                  <a:cxn ang="0">
                    <a:pos x="connsiteX0" y="connsiteY0"/>
                  </a:cxn>
                  <a:cxn ang="0">
                    <a:pos x="connsiteX1" y="connsiteY1"/>
                  </a:cxn>
                  <a:cxn ang="0">
                    <a:pos x="connsiteX2" y="connsiteY2"/>
                  </a:cxn>
                  <a:cxn ang="0">
                    <a:pos x="connsiteX3" y="connsiteY3"/>
                  </a:cxn>
                </a:cxnLst>
                <a:rect l="l" t="t" r="r" b="b"/>
                <a:pathLst>
                  <a:path w="14287" h="18573">
                    <a:moveTo>
                      <a:pt x="0" y="0"/>
                    </a:moveTo>
                    <a:lnTo>
                      <a:pt x="14287" y="0"/>
                    </a:lnTo>
                    <a:lnTo>
                      <a:pt x="14287" y="18574"/>
                    </a:lnTo>
                    <a:lnTo>
                      <a:pt x="0" y="18574"/>
                    </a:ln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C3517F1-5727-4CEE-BBF9-86B39F5EC026}"/>
                  </a:ext>
                </a:extLst>
              </p:cNvPr>
              <p:cNvSpPr/>
              <p:nvPr/>
            </p:nvSpPr>
            <p:spPr>
              <a:xfrm>
                <a:off x="6418326" y="281653"/>
                <a:ext cx="18383" cy="14287"/>
              </a:xfrm>
              <a:custGeom>
                <a:avLst/>
                <a:gdLst>
                  <a:gd name="connsiteX0" fmla="*/ 0 w 18383"/>
                  <a:gd name="connsiteY0" fmla="*/ 0 h 14287"/>
                  <a:gd name="connsiteX1" fmla="*/ 18383 w 18383"/>
                  <a:gd name="connsiteY1" fmla="*/ 0 h 14287"/>
                  <a:gd name="connsiteX2" fmla="*/ 18383 w 18383"/>
                  <a:gd name="connsiteY2" fmla="*/ 14287 h 14287"/>
                  <a:gd name="connsiteX3" fmla="*/ 0 w 18383"/>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8383" h="14287">
                    <a:moveTo>
                      <a:pt x="0" y="0"/>
                    </a:moveTo>
                    <a:lnTo>
                      <a:pt x="18383" y="0"/>
                    </a:lnTo>
                    <a:lnTo>
                      <a:pt x="18383" y="14287"/>
                    </a:lnTo>
                    <a:lnTo>
                      <a:pt x="0" y="14287"/>
                    </a:ln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8550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Cash vs. Stock payment</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976336" y="1979909"/>
            <a:ext cx="8148577" cy="2719307"/>
          </a:xfrm>
        </p:spPr>
        <p:txBody>
          <a:bodyPr/>
          <a:lstStyle/>
          <a:p>
            <a:pPr marL="0" lvl="0" indent="0" defTabSz="457200" eaLnBrk="0" hangingPunct="0">
              <a:spcBef>
                <a:spcPts val="288"/>
              </a:spcBef>
              <a:spcAft>
                <a:spcPts val="600"/>
              </a:spcAft>
              <a:buSzPct val="70000"/>
              <a:buNone/>
            </a:pPr>
            <a:r>
              <a:rPr lang="en-US" sz="1600" dirty="0">
                <a:ea typeface="MS PGothic" pitchFamily="34" charset="-128"/>
              </a:rPr>
              <a:t>Deciding between a cash or stock payment can be challenging. There are important things to keep in mind when weighing your options.</a:t>
            </a:r>
          </a:p>
          <a:p>
            <a:pPr marL="0" lvl="0" indent="0" defTabSz="457200" eaLnBrk="0" hangingPunct="0">
              <a:spcBef>
                <a:spcPts val="288"/>
              </a:spcBef>
              <a:spcAft>
                <a:spcPts val="600"/>
              </a:spcAft>
              <a:buSzPct val="70000"/>
              <a:buNone/>
            </a:pPr>
            <a:endParaRPr lang="en-US" sz="1600" dirty="0">
              <a:ea typeface="MS PGothic" pitchFamily="34" charset="-128"/>
            </a:endParaRPr>
          </a:p>
          <a:p>
            <a:pPr marL="0" lvl="0" indent="0" defTabSz="457200" eaLnBrk="0" hangingPunct="0">
              <a:spcBef>
                <a:spcPts val="288"/>
              </a:spcBef>
              <a:spcAft>
                <a:spcPts val="600"/>
              </a:spcAft>
              <a:buSzPct val="70000"/>
              <a:buNone/>
            </a:pPr>
            <a:r>
              <a:rPr lang="en-US" sz="2400" dirty="0">
                <a:solidFill>
                  <a:srgbClr val="5489B6"/>
                </a:solidFill>
                <a:latin typeface="Arial" panose="020B0604020202020204"/>
              </a:rPr>
              <a:t>Key factors and uncertainties: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Complexity and variation of merger agreements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outerShdw sx="0" sy="0">
                    <a:srgbClr val="000000"/>
                  </a:outerShdw>
                </a:effectLst>
                <a:uLnTx/>
                <a:uFillTx/>
                <a:latin typeface="Arial"/>
                <a:ea typeface="ＭＳ Ｐゴシック" charset="-128"/>
                <a:cs typeface="Arial"/>
              </a:rPr>
              <a:t>Forecasting can be difficult</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outerShdw sx="0" sy="0">
                    <a:srgbClr val="000000"/>
                  </a:outerShdw>
                </a:effectLst>
                <a:uLnTx/>
                <a:uFillTx/>
                <a:latin typeface="Arial"/>
                <a:ea typeface="ＭＳ Ｐゴシック" charset="-128"/>
                <a:cs typeface="Arial"/>
              </a:rPr>
              <a:t>Contractual provisions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outerShdw sx="0" sy="0">
                    <a:srgbClr val="000000"/>
                  </a:outerShdw>
                </a:effectLst>
                <a:uLnTx/>
                <a:uFillTx/>
                <a:latin typeface="Arial"/>
                <a:ea typeface="ＭＳ Ｐゴシック" charset="-128"/>
                <a:cs typeface="Arial"/>
              </a:rPr>
              <a:t>SEC regulations</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5</a:t>
            </a:fld>
            <a:endParaRPr lang="en-US"/>
          </a:p>
        </p:txBody>
      </p:sp>
      <p:grpSp>
        <p:nvGrpSpPr>
          <p:cNvPr id="9" name="Graphic 1">
            <a:extLst>
              <a:ext uri="{FF2B5EF4-FFF2-40B4-BE49-F238E27FC236}">
                <a16:creationId xmlns:a16="http://schemas.microsoft.com/office/drawing/2014/main" id="{BC45EBAC-01C5-4E2F-8503-7ED07C30CE6A}"/>
              </a:ext>
            </a:extLst>
          </p:cNvPr>
          <p:cNvGrpSpPr/>
          <p:nvPr/>
        </p:nvGrpSpPr>
        <p:grpSpPr>
          <a:xfrm>
            <a:off x="683245" y="1743665"/>
            <a:ext cx="965723" cy="698886"/>
            <a:chOff x="6295358" y="168877"/>
            <a:chExt cx="572928" cy="414623"/>
          </a:xfrm>
          <a:solidFill>
            <a:schemeClr val="accent1"/>
          </a:solidFill>
        </p:grpSpPr>
        <p:sp>
          <p:nvSpPr>
            <p:cNvPr id="10" name="Freeform: Shape 9">
              <a:extLst>
                <a:ext uri="{FF2B5EF4-FFF2-40B4-BE49-F238E27FC236}">
                  <a16:creationId xmlns:a16="http://schemas.microsoft.com/office/drawing/2014/main" id="{8DC93195-BDF5-4D40-BBDA-73B923BDAB78}"/>
                </a:ext>
              </a:extLst>
            </p:cNvPr>
            <p:cNvSpPr/>
            <p:nvPr/>
          </p:nvSpPr>
          <p:spPr>
            <a:xfrm>
              <a:off x="6541293" y="370426"/>
              <a:ext cx="77057" cy="153923"/>
            </a:xfrm>
            <a:custGeom>
              <a:avLst/>
              <a:gdLst>
                <a:gd name="connsiteX0" fmla="*/ 31623 w 77057"/>
                <a:gd name="connsiteY0" fmla="*/ 135827 h 153923"/>
                <a:gd name="connsiteX1" fmla="*/ 0 w 77057"/>
                <a:gd name="connsiteY1" fmla="*/ 122111 h 153923"/>
                <a:gd name="connsiteX2" fmla="*/ 11525 w 77057"/>
                <a:gd name="connsiteY2" fmla="*/ 104299 h 153923"/>
                <a:gd name="connsiteX3" fmla="*/ 37243 w 77057"/>
                <a:gd name="connsiteY3" fmla="*/ 114776 h 153923"/>
                <a:gd name="connsiteX4" fmla="*/ 51816 w 77057"/>
                <a:gd name="connsiteY4" fmla="*/ 102394 h 153923"/>
                <a:gd name="connsiteX5" fmla="*/ 4286 w 77057"/>
                <a:gd name="connsiteY5" fmla="*/ 51816 h 153923"/>
                <a:gd name="connsiteX6" fmla="*/ 31623 w 77057"/>
                <a:gd name="connsiteY6" fmla="*/ 18574 h 153923"/>
                <a:gd name="connsiteX7" fmla="*/ 31623 w 77057"/>
                <a:gd name="connsiteY7" fmla="*/ 0 h 153923"/>
                <a:gd name="connsiteX8" fmla="*/ 49054 w 77057"/>
                <a:gd name="connsiteY8" fmla="*/ 0 h 153923"/>
                <a:gd name="connsiteX9" fmla="*/ 49054 w 77057"/>
                <a:gd name="connsiteY9" fmla="*/ 18193 h 153923"/>
                <a:gd name="connsiteX10" fmla="*/ 75819 w 77057"/>
                <a:gd name="connsiteY10" fmla="*/ 32957 h 153923"/>
                <a:gd name="connsiteX11" fmla="*/ 62484 w 77057"/>
                <a:gd name="connsiteY11" fmla="*/ 48101 h 153923"/>
                <a:gd name="connsiteX12" fmla="*/ 42863 w 77057"/>
                <a:gd name="connsiteY12" fmla="*/ 39148 h 153923"/>
                <a:gd name="connsiteX13" fmla="*/ 29528 w 77057"/>
                <a:gd name="connsiteY13" fmla="*/ 50673 h 153923"/>
                <a:gd name="connsiteX14" fmla="*/ 77057 w 77057"/>
                <a:gd name="connsiteY14" fmla="*/ 100679 h 153923"/>
                <a:gd name="connsiteX15" fmla="*/ 48959 w 77057"/>
                <a:gd name="connsiteY15" fmla="*/ 135255 h 153923"/>
                <a:gd name="connsiteX16" fmla="*/ 48959 w 77057"/>
                <a:gd name="connsiteY16" fmla="*/ 153924 h 153923"/>
                <a:gd name="connsiteX17" fmla="*/ 31528 w 77057"/>
                <a:gd name="connsiteY17" fmla="*/ 153924 h 153923"/>
                <a:gd name="connsiteX18" fmla="*/ 31528 w 77057"/>
                <a:gd name="connsiteY18" fmla="*/ 135827 h 15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57" h="153923">
                  <a:moveTo>
                    <a:pt x="31623" y="135827"/>
                  </a:moveTo>
                  <a:cubicBezTo>
                    <a:pt x="21050" y="134588"/>
                    <a:pt x="8382" y="129921"/>
                    <a:pt x="0" y="122111"/>
                  </a:cubicBezTo>
                  <a:lnTo>
                    <a:pt x="11525" y="104299"/>
                  </a:lnTo>
                  <a:cubicBezTo>
                    <a:pt x="20669" y="111157"/>
                    <a:pt x="28575" y="114776"/>
                    <a:pt x="37243" y="114776"/>
                  </a:cubicBezTo>
                  <a:cubicBezTo>
                    <a:pt x="47339" y="114776"/>
                    <a:pt x="51816" y="110680"/>
                    <a:pt x="51816" y="102394"/>
                  </a:cubicBezTo>
                  <a:cubicBezTo>
                    <a:pt x="51816" y="83820"/>
                    <a:pt x="4286" y="84201"/>
                    <a:pt x="4286" y="51816"/>
                  </a:cubicBezTo>
                  <a:cubicBezTo>
                    <a:pt x="4286" y="34195"/>
                    <a:pt x="14764" y="21908"/>
                    <a:pt x="31623" y="18574"/>
                  </a:cubicBezTo>
                  <a:lnTo>
                    <a:pt x="31623" y="0"/>
                  </a:lnTo>
                  <a:lnTo>
                    <a:pt x="49054" y="0"/>
                  </a:lnTo>
                  <a:lnTo>
                    <a:pt x="49054" y="18193"/>
                  </a:lnTo>
                  <a:cubicBezTo>
                    <a:pt x="60579" y="19812"/>
                    <a:pt x="68866" y="25527"/>
                    <a:pt x="75819" y="32957"/>
                  </a:cubicBezTo>
                  <a:lnTo>
                    <a:pt x="62484" y="48101"/>
                  </a:lnTo>
                  <a:cubicBezTo>
                    <a:pt x="56007" y="42196"/>
                    <a:pt x="50387" y="39148"/>
                    <a:pt x="42863" y="39148"/>
                  </a:cubicBezTo>
                  <a:cubicBezTo>
                    <a:pt x="34195" y="39148"/>
                    <a:pt x="29528" y="42577"/>
                    <a:pt x="29528" y="50673"/>
                  </a:cubicBezTo>
                  <a:cubicBezTo>
                    <a:pt x="29528" y="67723"/>
                    <a:pt x="77057" y="66294"/>
                    <a:pt x="77057" y="100679"/>
                  </a:cubicBezTo>
                  <a:cubicBezTo>
                    <a:pt x="77057" y="117920"/>
                    <a:pt x="67532" y="131254"/>
                    <a:pt x="48959" y="135255"/>
                  </a:cubicBezTo>
                  <a:lnTo>
                    <a:pt x="48959" y="153924"/>
                  </a:lnTo>
                  <a:lnTo>
                    <a:pt x="31528" y="153924"/>
                  </a:lnTo>
                  <a:lnTo>
                    <a:pt x="31528" y="135827"/>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9752B4-2803-498B-A36C-07FAEC6822A5}"/>
                </a:ext>
              </a:extLst>
            </p:cNvPr>
            <p:cNvSpPr/>
            <p:nvPr/>
          </p:nvSpPr>
          <p:spPr>
            <a:xfrm>
              <a:off x="6447567" y="311085"/>
              <a:ext cx="272415" cy="272414"/>
            </a:xfrm>
            <a:custGeom>
              <a:avLst/>
              <a:gdLst>
                <a:gd name="connsiteX0" fmla="*/ 136207 w 272415"/>
                <a:gd name="connsiteY0" fmla="*/ 272415 h 272414"/>
                <a:gd name="connsiteX1" fmla="*/ 0 w 272415"/>
                <a:gd name="connsiteY1" fmla="*/ 136208 h 272414"/>
                <a:gd name="connsiteX2" fmla="*/ 136207 w 272415"/>
                <a:gd name="connsiteY2" fmla="*/ 0 h 272414"/>
                <a:gd name="connsiteX3" fmla="*/ 272415 w 272415"/>
                <a:gd name="connsiteY3" fmla="*/ 136208 h 272414"/>
                <a:gd name="connsiteX4" fmla="*/ 136207 w 272415"/>
                <a:gd name="connsiteY4" fmla="*/ 272415 h 272414"/>
                <a:gd name="connsiteX5" fmla="*/ 136207 w 272415"/>
                <a:gd name="connsiteY5" fmla="*/ 14383 h 272414"/>
                <a:gd name="connsiteX6" fmla="*/ 14288 w 272415"/>
                <a:gd name="connsiteY6" fmla="*/ 136303 h 272414"/>
                <a:gd name="connsiteX7" fmla="*/ 136207 w 272415"/>
                <a:gd name="connsiteY7" fmla="*/ 258223 h 272414"/>
                <a:gd name="connsiteX8" fmla="*/ 258128 w 272415"/>
                <a:gd name="connsiteY8" fmla="*/ 136303 h 272414"/>
                <a:gd name="connsiteX9" fmla="*/ 136207 w 272415"/>
                <a:gd name="connsiteY9" fmla="*/ 14383 h 2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415" h="272414">
                  <a:moveTo>
                    <a:pt x="136207" y="272415"/>
                  </a:moveTo>
                  <a:cubicBezTo>
                    <a:pt x="61150" y="272415"/>
                    <a:pt x="0" y="211360"/>
                    <a:pt x="0" y="136208"/>
                  </a:cubicBezTo>
                  <a:cubicBezTo>
                    <a:pt x="0" y="61055"/>
                    <a:pt x="61055" y="0"/>
                    <a:pt x="136207" y="0"/>
                  </a:cubicBezTo>
                  <a:cubicBezTo>
                    <a:pt x="211360" y="0"/>
                    <a:pt x="272415" y="61055"/>
                    <a:pt x="272415" y="136208"/>
                  </a:cubicBezTo>
                  <a:cubicBezTo>
                    <a:pt x="272415" y="211360"/>
                    <a:pt x="211264" y="272415"/>
                    <a:pt x="136207" y="272415"/>
                  </a:cubicBezTo>
                  <a:close/>
                  <a:moveTo>
                    <a:pt x="136207" y="14383"/>
                  </a:moveTo>
                  <a:cubicBezTo>
                    <a:pt x="68961" y="14383"/>
                    <a:pt x="14288" y="69056"/>
                    <a:pt x="14288" y="136303"/>
                  </a:cubicBezTo>
                  <a:cubicBezTo>
                    <a:pt x="14288" y="203549"/>
                    <a:pt x="68961" y="258223"/>
                    <a:pt x="136207" y="258223"/>
                  </a:cubicBezTo>
                  <a:cubicBezTo>
                    <a:pt x="203454" y="258223"/>
                    <a:pt x="258128" y="203549"/>
                    <a:pt x="258128" y="136303"/>
                  </a:cubicBezTo>
                  <a:cubicBezTo>
                    <a:pt x="258128" y="69056"/>
                    <a:pt x="203359" y="14383"/>
                    <a:pt x="136207" y="14383"/>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70D6A20-CA6A-4FE6-8C88-0CD277E01C78}"/>
                </a:ext>
              </a:extLst>
            </p:cNvPr>
            <p:cNvSpPr/>
            <p:nvPr/>
          </p:nvSpPr>
          <p:spPr>
            <a:xfrm>
              <a:off x="6610921" y="244982"/>
              <a:ext cx="229933" cy="68389"/>
            </a:xfrm>
            <a:custGeom>
              <a:avLst/>
              <a:gdLst>
                <a:gd name="connsiteX0" fmla="*/ 229934 w 229933"/>
                <a:gd name="connsiteY0" fmla="*/ 68389 h 68389"/>
                <a:gd name="connsiteX1" fmla="*/ 85630 w 229933"/>
                <a:gd name="connsiteY1" fmla="*/ 68389 h 68389"/>
                <a:gd name="connsiteX2" fmla="*/ 85630 w 229933"/>
                <a:gd name="connsiteY2" fmla="*/ 54102 h 68389"/>
                <a:gd name="connsiteX3" fmla="*/ 215646 w 229933"/>
                <a:gd name="connsiteY3" fmla="*/ 54102 h 68389"/>
                <a:gd name="connsiteX4" fmla="*/ 215646 w 229933"/>
                <a:gd name="connsiteY4" fmla="*/ 14287 h 68389"/>
                <a:gd name="connsiteX5" fmla="*/ 14288 w 229933"/>
                <a:gd name="connsiteY5" fmla="*/ 14287 h 68389"/>
                <a:gd name="connsiteX6" fmla="*/ 14288 w 229933"/>
                <a:gd name="connsiteY6" fmla="*/ 47720 h 68389"/>
                <a:gd name="connsiteX7" fmla="*/ 0 w 229933"/>
                <a:gd name="connsiteY7" fmla="*/ 47720 h 68389"/>
                <a:gd name="connsiteX8" fmla="*/ 0 w 229933"/>
                <a:gd name="connsiteY8" fmla="*/ 0 h 68389"/>
                <a:gd name="connsiteX9" fmla="*/ 229934 w 229933"/>
                <a:gd name="connsiteY9"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933" h="68389">
                  <a:moveTo>
                    <a:pt x="229934" y="68389"/>
                  </a:moveTo>
                  <a:lnTo>
                    <a:pt x="85630" y="68389"/>
                  </a:lnTo>
                  <a:lnTo>
                    <a:pt x="85630" y="54102"/>
                  </a:lnTo>
                  <a:lnTo>
                    <a:pt x="215646" y="54102"/>
                  </a:lnTo>
                  <a:lnTo>
                    <a:pt x="215646" y="14287"/>
                  </a:lnTo>
                  <a:lnTo>
                    <a:pt x="14288" y="14287"/>
                  </a:lnTo>
                  <a:lnTo>
                    <a:pt x="14288" y="47720"/>
                  </a:lnTo>
                  <a:lnTo>
                    <a:pt x="0" y="47720"/>
                  </a:lnTo>
                  <a:lnTo>
                    <a:pt x="0" y="0"/>
                  </a:lnTo>
                  <a:lnTo>
                    <a:pt x="229934"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1B3F768-9604-47E0-8AA4-D7BF5085BC94}"/>
                </a:ext>
              </a:extLst>
            </p:cNvPr>
            <p:cNvSpPr/>
            <p:nvPr/>
          </p:nvSpPr>
          <p:spPr>
            <a:xfrm>
              <a:off x="6670452" y="298989"/>
              <a:ext cx="197834" cy="68389"/>
            </a:xfrm>
            <a:custGeom>
              <a:avLst/>
              <a:gdLst>
                <a:gd name="connsiteX0" fmla="*/ 197834 w 197834"/>
                <a:gd name="connsiteY0" fmla="*/ 68390 h 68389"/>
                <a:gd name="connsiteX1" fmla="*/ 47054 w 197834"/>
                <a:gd name="connsiteY1" fmla="*/ 68390 h 68389"/>
                <a:gd name="connsiteX2" fmla="*/ 47054 w 197834"/>
                <a:gd name="connsiteY2" fmla="*/ 54102 h 68389"/>
                <a:gd name="connsiteX3" fmla="*/ 183547 w 197834"/>
                <a:gd name="connsiteY3" fmla="*/ 54102 h 68389"/>
                <a:gd name="connsiteX4" fmla="*/ 183547 w 197834"/>
                <a:gd name="connsiteY4" fmla="*/ 14288 h 68389"/>
                <a:gd name="connsiteX5" fmla="*/ 0 w 197834"/>
                <a:gd name="connsiteY5" fmla="*/ 14288 h 68389"/>
                <a:gd name="connsiteX6" fmla="*/ 0 w 197834"/>
                <a:gd name="connsiteY6" fmla="*/ 0 h 68389"/>
                <a:gd name="connsiteX7" fmla="*/ 197834 w 197834"/>
                <a:gd name="connsiteY7"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834" h="68389">
                  <a:moveTo>
                    <a:pt x="197834" y="68390"/>
                  </a:moveTo>
                  <a:lnTo>
                    <a:pt x="47054" y="68390"/>
                  </a:lnTo>
                  <a:lnTo>
                    <a:pt x="47054" y="54102"/>
                  </a:lnTo>
                  <a:lnTo>
                    <a:pt x="183547" y="54102"/>
                  </a:lnTo>
                  <a:lnTo>
                    <a:pt x="183547" y="14288"/>
                  </a:lnTo>
                  <a:lnTo>
                    <a:pt x="0" y="14288"/>
                  </a:lnTo>
                  <a:lnTo>
                    <a:pt x="0" y="0"/>
                  </a:lnTo>
                  <a:lnTo>
                    <a:pt x="197834"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9DC2DBB-D622-449E-BE7D-EC74600684B4}"/>
                </a:ext>
              </a:extLst>
            </p:cNvPr>
            <p:cNvSpPr/>
            <p:nvPr/>
          </p:nvSpPr>
          <p:spPr>
            <a:xfrm>
              <a:off x="6717506" y="352995"/>
              <a:ext cx="123348" cy="68484"/>
            </a:xfrm>
            <a:custGeom>
              <a:avLst/>
              <a:gdLst>
                <a:gd name="connsiteX0" fmla="*/ 123349 w 123348"/>
                <a:gd name="connsiteY0" fmla="*/ 68485 h 68484"/>
                <a:gd name="connsiteX1" fmla="*/ 21336 w 123348"/>
                <a:gd name="connsiteY1" fmla="*/ 68485 h 68484"/>
                <a:gd name="connsiteX2" fmla="*/ 21336 w 123348"/>
                <a:gd name="connsiteY2" fmla="*/ 54197 h 68484"/>
                <a:gd name="connsiteX3" fmla="*/ 109061 w 123348"/>
                <a:gd name="connsiteY3" fmla="*/ 54197 h 68484"/>
                <a:gd name="connsiteX4" fmla="*/ 109061 w 123348"/>
                <a:gd name="connsiteY4" fmla="*/ 14288 h 68484"/>
                <a:gd name="connsiteX5" fmla="*/ 0 w 123348"/>
                <a:gd name="connsiteY5" fmla="*/ 14288 h 68484"/>
                <a:gd name="connsiteX6" fmla="*/ 0 w 123348"/>
                <a:gd name="connsiteY6" fmla="*/ 0 h 68484"/>
                <a:gd name="connsiteX7" fmla="*/ 123349 w 123348"/>
                <a:gd name="connsiteY7" fmla="*/ 0 h 6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348" h="68484">
                  <a:moveTo>
                    <a:pt x="123349" y="68485"/>
                  </a:moveTo>
                  <a:lnTo>
                    <a:pt x="21336" y="68485"/>
                  </a:lnTo>
                  <a:lnTo>
                    <a:pt x="21336" y="54197"/>
                  </a:lnTo>
                  <a:lnTo>
                    <a:pt x="109061" y="54197"/>
                  </a:lnTo>
                  <a:lnTo>
                    <a:pt x="109061" y="14288"/>
                  </a:lnTo>
                  <a:lnTo>
                    <a:pt x="0" y="14288"/>
                  </a:lnTo>
                  <a:lnTo>
                    <a:pt x="0" y="0"/>
                  </a:lnTo>
                  <a:lnTo>
                    <a:pt x="123349" y="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385E222-20B6-4D0F-98DB-8108E88ED2B6}"/>
                </a:ext>
              </a:extLst>
            </p:cNvPr>
            <p:cNvSpPr/>
            <p:nvPr/>
          </p:nvSpPr>
          <p:spPr>
            <a:xfrm>
              <a:off x="6738842" y="407098"/>
              <a:ext cx="129444" cy="68389"/>
            </a:xfrm>
            <a:custGeom>
              <a:avLst/>
              <a:gdLst>
                <a:gd name="connsiteX0" fmla="*/ 129445 w 129444"/>
                <a:gd name="connsiteY0" fmla="*/ 68389 h 68389"/>
                <a:gd name="connsiteX1" fmla="*/ 0 w 129444"/>
                <a:gd name="connsiteY1" fmla="*/ 68389 h 68389"/>
                <a:gd name="connsiteX2" fmla="*/ 0 w 129444"/>
                <a:gd name="connsiteY2" fmla="*/ 54102 h 68389"/>
                <a:gd name="connsiteX3" fmla="*/ 115157 w 129444"/>
                <a:gd name="connsiteY3" fmla="*/ 54102 h 68389"/>
                <a:gd name="connsiteX4" fmla="*/ 115157 w 129444"/>
                <a:gd name="connsiteY4" fmla="*/ 14288 h 68389"/>
                <a:gd name="connsiteX5" fmla="*/ 0 w 129444"/>
                <a:gd name="connsiteY5" fmla="*/ 14288 h 68389"/>
                <a:gd name="connsiteX6" fmla="*/ 0 w 129444"/>
                <a:gd name="connsiteY6" fmla="*/ 0 h 68389"/>
                <a:gd name="connsiteX7" fmla="*/ 129445 w 129444"/>
                <a:gd name="connsiteY7"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444" h="68389">
                  <a:moveTo>
                    <a:pt x="129445" y="68389"/>
                  </a:moveTo>
                  <a:lnTo>
                    <a:pt x="0" y="68389"/>
                  </a:lnTo>
                  <a:lnTo>
                    <a:pt x="0" y="54102"/>
                  </a:lnTo>
                  <a:lnTo>
                    <a:pt x="115157" y="54102"/>
                  </a:lnTo>
                  <a:lnTo>
                    <a:pt x="115157" y="14288"/>
                  </a:lnTo>
                  <a:lnTo>
                    <a:pt x="0" y="14288"/>
                  </a:lnTo>
                  <a:lnTo>
                    <a:pt x="0" y="0"/>
                  </a:lnTo>
                  <a:lnTo>
                    <a:pt x="129445"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2E57E49-F942-47F9-9AC0-E8309807079D}"/>
                </a:ext>
              </a:extLst>
            </p:cNvPr>
            <p:cNvSpPr/>
            <p:nvPr/>
          </p:nvSpPr>
          <p:spPr>
            <a:xfrm>
              <a:off x="6725602" y="461104"/>
              <a:ext cx="115252" cy="68389"/>
            </a:xfrm>
            <a:custGeom>
              <a:avLst/>
              <a:gdLst>
                <a:gd name="connsiteX0" fmla="*/ 115253 w 115252"/>
                <a:gd name="connsiteY0" fmla="*/ 68390 h 68389"/>
                <a:gd name="connsiteX1" fmla="*/ 0 w 115252"/>
                <a:gd name="connsiteY1" fmla="*/ 68390 h 68389"/>
                <a:gd name="connsiteX2" fmla="*/ 0 w 115252"/>
                <a:gd name="connsiteY2" fmla="*/ 54102 h 68389"/>
                <a:gd name="connsiteX3" fmla="*/ 100965 w 115252"/>
                <a:gd name="connsiteY3" fmla="*/ 54102 h 68389"/>
                <a:gd name="connsiteX4" fmla="*/ 100965 w 115252"/>
                <a:gd name="connsiteY4" fmla="*/ 14288 h 68389"/>
                <a:gd name="connsiteX5" fmla="*/ 13240 w 115252"/>
                <a:gd name="connsiteY5" fmla="*/ 14288 h 68389"/>
                <a:gd name="connsiteX6" fmla="*/ 13240 w 115252"/>
                <a:gd name="connsiteY6" fmla="*/ 0 h 68389"/>
                <a:gd name="connsiteX7" fmla="*/ 115253 w 115252"/>
                <a:gd name="connsiteY7"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52" h="68389">
                  <a:moveTo>
                    <a:pt x="115253" y="68390"/>
                  </a:moveTo>
                  <a:lnTo>
                    <a:pt x="0" y="68390"/>
                  </a:lnTo>
                  <a:lnTo>
                    <a:pt x="0" y="54102"/>
                  </a:lnTo>
                  <a:lnTo>
                    <a:pt x="100965" y="54102"/>
                  </a:lnTo>
                  <a:lnTo>
                    <a:pt x="100965" y="14288"/>
                  </a:lnTo>
                  <a:lnTo>
                    <a:pt x="13240" y="14288"/>
                  </a:lnTo>
                  <a:lnTo>
                    <a:pt x="13240" y="0"/>
                  </a:lnTo>
                  <a:lnTo>
                    <a:pt x="11525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8080EEE-ECF0-4F32-B096-1CC0209DBE69}"/>
                </a:ext>
              </a:extLst>
            </p:cNvPr>
            <p:cNvSpPr/>
            <p:nvPr/>
          </p:nvSpPr>
          <p:spPr>
            <a:xfrm>
              <a:off x="6689121" y="515111"/>
              <a:ext cx="179165" cy="68389"/>
            </a:xfrm>
            <a:custGeom>
              <a:avLst/>
              <a:gdLst>
                <a:gd name="connsiteX0" fmla="*/ 179165 w 179165"/>
                <a:gd name="connsiteY0" fmla="*/ 68389 h 68389"/>
                <a:gd name="connsiteX1" fmla="*/ 0 w 179165"/>
                <a:gd name="connsiteY1" fmla="*/ 68389 h 68389"/>
                <a:gd name="connsiteX2" fmla="*/ 0 w 179165"/>
                <a:gd name="connsiteY2" fmla="*/ 54102 h 68389"/>
                <a:gd name="connsiteX3" fmla="*/ 164878 w 179165"/>
                <a:gd name="connsiteY3" fmla="*/ 54102 h 68389"/>
                <a:gd name="connsiteX4" fmla="*/ 164878 w 179165"/>
                <a:gd name="connsiteY4" fmla="*/ 14288 h 68389"/>
                <a:gd name="connsiteX5" fmla="*/ 36481 w 179165"/>
                <a:gd name="connsiteY5" fmla="*/ 14288 h 68389"/>
                <a:gd name="connsiteX6" fmla="*/ 36481 w 179165"/>
                <a:gd name="connsiteY6" fmla="*/ 0 h 68389"/>
                <a:gd name="connsiteX7" fmla="*/ 179165 w 179165"/>
                <a:gd name="connsiteY7" fmla="*/ 0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65" h="68389">
                  <a:moveTo>
                    <a:pt x="179165" y="68389"/>
                  </a:moveTo>
                  <a:lnTo>
                    <a:pt x="0" y="68389"/>
                  </a:lnTo>
                  <a:lnTo>
                    <a:pt x="0" y="54102"/>
                  </a:lnTo>
                  <a:lnTo>
                    <a:pt x="164878" y="54102"/>
                  </a:lnTo>
                  <a:lnTo>
                    <a:pt x="164878" y="14288"/>
                  </a:lnTo>
                  <a:lnTo>
                    <a:pt x="36481" y="14288"/>
                  </a:lnTo>
                  <a:lnTo>
                    <a:pt x="36481" y="0"/>
                  </a:lnTo>
                  <a:lnTo>
                    <a:pt x="179165"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DD4B6ED-6A2B-4AA9-ACE2-8397571237B8}"/>
                </a:ext>
              </a:extLst>
            </p:cNvPr>
            <p:cNvSpPr/>
            <p:nvPr/>
          </p:nvSpPr>
          <p:spPr>
            <a:xfrm>
              <a:off x="6295358" y="515111"/>
              <a:ext cx="180117" cy="68389"/>
            </a:xfrm>
            <a:custGeom>
              <a:avLst/>
              <a:gdLst>
                <a:gd name="connsiteX0" fmla="*/ 180118 w 180117"/>
                <a:gd name="connsiteY0" fmla="*/ 68389 h 68389"/>
                <a:gd name="connsiteX1" fmla="*/ 0 w 180117"/>
                <a:gd name="connsiteY1" fmla="*/ 68389 h 68389"/>
                <a:gd name="connsiteX2" fmla="*/ 0 w 180117"/>
                <a:gd name="connsiteY2" fmla="*/ 0 h 68389"/>
                <a:gd name="connsiteX3" fmla="*/ 148495 w 180117"/>
                <a:gd name="connsiteY3" fmla="*/ 0 h 68389"/>
                <a:gd name="connsiteX4" fmla="*/ 148495 w 180117"/>
                <a:gd name="connsiteY4" fmla="*/ 14288 h 68389"/>
                <a:gd name="connsiteX5" fmla="*/ 14288 w 180117"/>
                <a:gd name="connsiteY5" fmla="*/ 14288 h 68389"/>
                <a:gd name="connsiteX6" fmla="*/ 14288 w 180117"/>
                <a:gd name="connsiteY6" fmla="*/ 54102 h 68389"/>
                <a:gd name="connsiteX7" fmla="*/ 180118 w 180117"/>
                <a:gd name="connsiteY7" fmla="*/ 54102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117" h="68389">
                  <a:moveTo>
                    <a:pt x="180118" y="68389"/>
                  </a:moveTo>
                  <a:lnTo>
                    <a:pt x="0" y="68389"/>
                  </a:lnTo>
                  <a:lnTo>
                    <a:pt x="0" y="0"/>
                  </a:lnTo>
                  <a:lnTo>
                    <a:pt x="148495" y="0"/>
                  </a:lnTo>
                  <a:lnTo>
                    <a:pt x="148495" y="14288"/>
                  </a:lnTo>
                  <a:lnTo>
                    <a:pt x="14288" y="14288"/>
                  </a:lnTo>
                  <a:lnTo>
                    <a:pt x="14288" y="54102"/>
                  </a:lnTo>
                  <a:lnTo>
                    <a:pt x="180118" y="54102"/>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AB56331-596F-48B4-80FD-2039EAF8F72F}"/>
                </a:ext>
              </a:extLst>
            </p:cNvPr>
            <p:cNvSpPr/>
            <p:nvPr/>
          </p:nvSpPr>
          <p:spPr>
            <a:xfrm>
              <a:off x="6322694" y="461104"/>
              <a:ext cx="104870" cy="68389"/>
            </a:xfrm>
            <a:custGeom>
              <a:avLst/>
              <a:gdLst>
                <a:gd name="connsiteX0" fmla="*/ 61722 w 104870"/>
                <a:gd name="connsiteY0" fmla="*/ 68390 h 68389"/>
                <a:gd name="connsiteX1" fmla="*/ 0 w 104870"/>
                <a:gd name="connsiteY1" fmla="*/ 68390 h 68389"/>
                <a:gd name="connsiteX2" fmla="*/ 0 w 104870"/>
                <a:gd name="connsiteY2" fmla="*/ 0 h 68389"/>
                <a:gd name="connsiteX3" fmla="*/ 104870 w 104870"/>
                <a:gd name="connsiteY3" fmla="*/ 0 h 68389"/>
                <a:gd name="connsiteX4" fmla="*/ 104870 w 104870"/>
                <a:gd name="connsiteY4" fmla="*/ 14288 h 68389"/>
                <a:gd name="connsiteX5" fmla="*/ 14288 w 104870"/>
                <a:gd name="connsiteY5" fmla="*/ 14288 h 68389"/>
                <a:gd name="connsiteX6" fmla="*/ 14288 w 104870"/>
                <a:gd name="connsiteY6" fmla="*/ 54102 h 68389"/>
                <a:gd name="connsiteX7" fmla="*/ 61722 w 104870"/>
                <a:gd name="connsiteY7" fmla="*/ 54102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870" h="68389">
                  <a:moveTo>
                    <a:pt x="61722" y="68390"/>
                  </a:moveTo>
                  <a:lnTo>
                    <a:pt x="0" y="68390"/>
                  </a:lnTo>
                  <a:lnTo>
                    <a:pt x="0" y="0"/>
                  </a:lnTo>
                  <a:lnTo>
                    <a:pt x="104870" y="0"/>
                  </a:lnTo>
                  <a:lnTo>
                    <a:pt x="104870" y="14288"/>
                  </a:lnTo>
                  <a:lnTo>
                    <a:pt x="14288" y="14288"/>
                  </a:lnTo>
                  <a:lnTo>
                    <a:pt x="14288" y="54102"/>
                  </a:lnTo>
                  <a:lnTo>
                    <a:pt x="61722" y="54102"/>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F03ED18-EDD9-4F58-B731-36BBCE73B5C3}"/>
                </a:ext>
              </a:extLst>
            </p:cNvPr>
            <p:cNvSpPr/>
            <p:nvPr/>
          </p:nvSpPr>
          <p:spPr>
            <a:xfrm>
              <a:off x="6295358" y="407098"/>
              <a:ext cx="132207" cy="68389"/>
            </a:xfrm>
            <a:custGeom>
              <a:avLst/>
              <a:gdLst>
                <a:gd name="connsiteX0" fmla="*/ 132207 w 132207"/>
                <a:gd name="connsiteY0" fmla="*/ 68389 h 68389"/>
                <a:gd name="connsiteX1" fmla="*/ 0 w 132207"/>
                <a:gd name="connsiteY1" fmla="*/ 68389 h 68389"/>
                <a:gd name="connsiteX2" fmla="*/ 0 w 132207"/>
                <a:gd name="connsiteY2" fmla="*/ 0 h 68389"/>
                <a:gd name="connsiteX3" fmla="*/ 132207 w 132207"/>
                <a:gd name="connsiteY3" fmla="*/ 0 h 68389"/>
                <a:gd name="connsiteX4" fmla="*/ 132207 w 132207"/>
                <a:gd name="connsiteY4" fmla="*/ 14288 h 68389"/>
                <a:gd name="connsiteX5" fmla="*/ 14288 w 132207"/>
                <a:gd name="connsiteY5" fmla="*/ 14288 h 68389"/>
                <a:gd name="connsiteX6" fmla="*/ 14288 w 132207"/>
                <a:gd name="connsiteY6" fmla="*/ 54102 h 68389"/>
                <a:gd name="connsiteX7" fmla="*/ 132207 w 132207"/>
                <a:gd name="connsiteY7" fmla="*/ 54102 h 6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07" h="68389">
                  <a:moveTo>
                    <a:pt x="132207" y="68389"/>
                  </a:moveTo>
                  <a:lnTo>
                    <a:pt x="0" y="68389"/>
                  </a:lnTo>
                  <a:lnTo>
                    <a:pt x="0" y="0"/>
                  </a:lnTo>
                  <a:lnTo>
                    <a:pt x="132207" y="0"/>
                  </a:lnTo>
                  <a:lnTo>
                    <a:pt x="132207" y="14288"/>
                  </a:lnTo>
                  <a:lnTo>
                    <a:pt x="14288" y="14288"/>
                  </a:lnTo>
                  <a:lnTo>
                    <a:pt x="14288" y="54102"/>
                  </a:lnTo>
                  <a:lnTo>
                    <a:pt x="132207" y="54102"/>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84B9D0D-9B7C-45F2-9C47-07B114AA4F8B}"/>
                </a:ext>
              </a:extLst>
            </p:cNvPr>
            <p:cNvSpPr/>
            <p:nvPr/>
          </p:nvSpPr>
          <p:spPr>
            <a:xfrm>
              <a:off x="6322694" y="352995"/>
              <a:ext cx="126111" cy="68484"/>
            </a:xfrm>
            <a:custGeom>
              <a:avLst/>
              <a:gdLst>
                <a:gd name="connsiteX0" fmla="*/ 104870 w 126111"/>
                <a:gd name="connsiteY0" fmla="*/ 68485 h 68484"/>
                <a:gd name="connsiteX1" fmla="*/ 0 w 126111"/>
                <a:gd name="connsiteY1" fmla="*/ 68485 h 68484"/>
                <a:gd name="connsiteX2" fmla="*/ 0 w 126111"/>
                <a:gd name="connsiteY2" fmla="*/ 0 h 68484"/>
                <a:gd name="connsiteX3" fmla="*/ 126111 w 126111"/>
                <a:gd name="connsiteY3" fmla="*/ 0 h 68484"/>
                <a:gd name="connsiteX4" fmla="*/ 126111 w 126111"/>
                <a:gd name="connsiteY4" fmla="*/ 14288 h 68484"/>
                <a:gd name="connsiteX5" fmla="*/ 14288 w 126111"/>
                <a:gd name="connsiteY5" fmla="*/ 14288 h 68484"/>
                <a:gd name="connsiteX6" fmla="*/ 14288 w 126111"/>
                <a:gd name="connsiteY6" fmla="*/ 54197 h 68484"/>
                <a:gd name="connsiteX7" fmla="*/ 104870 w 126111"/>
                <a:gd name="connsiteY7" fmla="*/ 54197 h 6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11" h="68484">
                  <a:moveTo>
                    <a:pt x="104870" y="68485"/>
                  </a:moveTo>
                  <a:lnTo>
                    <a:pt x="0" y="68485"/>
                  </a:lnTo>
                  <a:lnTo>
                    <a:pt x="0" y="0"/>
                  </a:lnTo>
                  <a:lnTo>
                    <a:pt x="126111" y="0"/>
                  </a:lnTo>
                  <a:lnTo>
                    <a:pt x="126111" y="14288"/>
                  </a:lnTo>
                  <a:lnTo>
                    <a:pt x="14288" y="14288"/>
                  </a:lnTo>
                  <a:lnTo>
                    <a:pt x="14288" y="54197"/>
                  </a:lnTo>
                  <a:lnTo>
                    <a:pt x="104870" y="54197"/>
                  </a:lnTo>
                  <a:close/>
                </a:path>
              </a:pathLst>
            </a:custGeom>
            <a:grpFill/>
            <a:ln w="9525" cap="flat">
              <a:noFill/>
              <a:prstDash val="solid"/>
              <a:miter/>
            </a:ln>
          </p:spPr>
          <p:txBody>
            <a:bodyPr rtlCol="0" anchor="ctr"/>
            <a:lstStyle/>
            <a:p>
              <a:endParaRPr lang="en-US"/>
            </a:p>
          </p:txBody>
        </p:sp>
        <p:grpSp>
          <p:nvGrpSpPr>
            <p:cNvPr id="23" name="Graphic 1">
              <a:extLst>
                <a:ext uri="{FF2B5EF4-FFF2-40B4-BE49-F238E27FC236}">
                  <a16:creationId xmlns:a16="http://schemas.microsoft.com/office/drawing/2014/main" id="{2CD87673-0592-4ADB-89BA-72EC64090928}"/>
                </a:ext>
              </a:extLst>
            </p:cNvPr>
            <p:cNvGrpSpPr/>
            <p:nvPr/>
          </p:nvGrpSpPr>
          <p:grpSpPr>
            <a:xfrm>
              <a:off x="6590728" y="168877"/>
              <a:ext cx="55530" cy="55816"/>
              <a:chOff x="6590728" y="168877"/>
              <a:chExt cx="55530" cy="55816"/>
            </a:xfrm>
            <a:grpFill/>
          </p:grpSpPr>
          <p:sp>
            <p:nvSpPr>
              <p:cNvPr id="29" name="Freeform: Shape 28">
                <a:extLst>
                  <a:ext uri="{FF2B5EF4-FFF2-40B4-BE49-F238E27FC236}">
                    <a16:creationId xmlns:a16="http://schemas.microsoft.com/office/drawing/2014/main" id="{83484900-6BF7-4304-8AE5-7760E4C5F869}"/>
                  </a:ext>
                </a:extLst>
              </p:cNvPr>
              <p:cNvSpPr/>
              <p:nvPr/>
            </p:nvSpPr>
            <p:spPr>
              <a:xfrm>
                <a:off x="6627685" y="189642"/>
                <a:ext cx="18573" cy="14287"/>
              </a:xfrm>
              <a:custGeom>
                <a:avLst/>
                <a:gdLst>
                  <a:gd name="connsiteX0" fmla="*/ 0 w 18573"/>
                  <a:gd name="connsiteY0" fmla="*/ 0 h 14287"/>
                  <a:gd name="connsiteX1" fmla="*/ 18574 w 18573"/>
                  <a:gd name="connsiteY1" fmla="*/ 0 h 14287"/>
                  <a:gd name="connsiteX2" fmla="*/ 18574 w 18573"/>
                  <a:gd name="connsiteY2" fmla="*/ 14287 h 14287"/>
                  <a:gd name="connsiteX3" fmla="*/ 0 w 18573"/>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8573" h="14287">
                    <a:moveTo>
                      <a:pt x="0" y="0"/>
                    </a:moveTo>
                    <a:lnTo>
                      <a:pt x="18574" y="0"/>
                    </a:lnTo>
                    <a:lnTo>
                      <a:pt x="18574" y="14287"/>
                    </a:lnTo>
                    <a:lnTo>
                      <a:pt x="0" y="14287"/>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FAA6D3A-5D1F-46E3-847A-0CA891852B6A}"/>
                  </a:ext>
                </a:extLst>
              </p:cNvPr>
              <p:cNvSpPr/>
              <p:nvPr/>
            </p:nvSpPr>
            <p:spPr>
              <a:xfrm>
                <a:off x="6610921" y="206120"/>
                <a:ext cx="14287" cy="18573"/>
              </a:xfrm>
              <a:custGeom>
                <a:avLst/>
                <a:gdLst>
                  <a:gd name="connsiteX0" fmla="*/ 0 w 14287"/>
                  <a:gd name="connsiteY0" fmla="*/ 0 h 18573"/>
                  <a:gd name="connsiteX1" fmla="*/ 14287 w 14287"/>
                  <a:gd name="connsiteY1" fmla="*/ 0 h 18573"/>
                  <a:gd name="connsiteX2" fmla="*/ 14287 w 14287"/>
                  <a:gd name="connsiteY2" fmla="*/ 18574 h 18573"/>
                  <a:gd name="connsiteX3" fmla="*/ 0 w 14287"/>
                  <a:gd name="connsiteY3" fmla="*/ 18574 h 18573"/>
                </a:gdLst>
                <a:ahLst/>
                <a:cxnLst>
                  <a:cxn ang="0">
                    <a:pos x="connsiteX0" y="connsiteY0"/>
                  </a:cxn>
                  <a:cxn ang="0">
                    <a:pos x="connsiteX1" y="connsiteY1"/>
                  </a:cxn>
                  <a:cxn ang="0">
                    <a:pos x="connsiteX2" y="connsiteY2"/>
                  </a:cxn>
                  <a:cxn ang="0">
                    <a:pos x="connsiteX3" y="connsiteY3"/>
                  </a:cxn>
                </a:cxnLst>
                <a:rect l="l" t="t" r="r" b="b"/>
                <a:pathLst>
                  <a:path w="14287" h="18573">
                    <a:moveTo>
                      <a:pt x="0" y="0"/>
                    </a:moveTo>
                    <a:lnTo>
                      <a:pt x="14287" y="0"/>
                    </a:lnTo>
                    <a:lnTo>
                      <a:pt x="14287" y="18574"/>
                    </a:lnTo>
                    <a:lnTo>
                      <a:pt x="0" y="18574"/>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4179E17-F753-4045-B0A3-9DFD95042A4D}"/>
                  </a:ext>
                </a:extLst>
              </p:cNvPr>
              <p:cNvSpPr/>
              <p:nvPr/>
            </p:nvSpPr>
            <p:spPr>
              <a:xfrm>
                <a:off x="6610921" y="168877"/>
                <a:ext cx="14287" cy="18573"/>
              </a:xfrm>
              <a:custGeom>
                <a:avLst/>
                <a:gdLst>
                  <a:gd name="connsiteX0" fmla="*/ 0 w 14287"/>
                  <a:gd name="connsiteY0" fmla="*/ 0 h 18573"/>
                  <a:gd name="connsiteX1" fmla="*/ 14287 w 14287"/>
                  <a:gd name="connsiteY1" fmla="*/ 0 h 18573"/>
                  <a:gd name="connsiteX2" fmla="*/ 14287 w 14287"/>
                  <a:gd name="connsiteY2" fmla="*/ 18574 h 18573"/>
                  <a:gd name="connsiteX3" fmla="*/ 0 w 14287"/>
                  <a:gd name="connsiteY3" fmla="*/ 18574 h 18573"/>
                </a:gdLst>
                <a:ahLst/>
                <a:cxnLst>
                  <a:cxn ang="0">
                    <a:pos x="connsiteX0" y="connsiteY0"/>
                  </a:cxn>
                  <a:cxn ang="0">
                    <a:pos x="connsiteX1" y="connsiteY1"/>
                  </a:cxn>
                  <a:cxn ang="0">
                    <a:pos x="connsiteX2" y="connsiteY2"/>
                  </a:cxn>
                  <a:cxn ang="0">
                    <a:pos x="connsiteX3" y="connsiteY3"/>
                  </a:cxn>
                </a:cxnLst>
                <a:rect l="l" t="t" r="r" b="b"/>
                <a:pathLst>
                  <a:path w="14287" h="18573">
                    <a:moveTo>
                      <a:pt x="0" y="0"/>
                    </a:moveTo>
                    <a:lnTo>
                      <a:pt x="14287" y="0"/>
                    </a:lnTo>
                    <a:lnTo>
                      <a:pt x="14287" y="18574"/>
                    </a:lnTo>
                    <a:lnTo>
                      <a:pt x="0" y="18574"/>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37EDBD9-C301-4D5A-AD24-E1535FD34500}"/>
                  </a:ext>
                </a:extLst>
              </p:cNvPr>
              <p:cNvSpPr/>
              <p:nvPr/>
            </p:nvSpPr>
            <p:spPr>
              <a:xfrm>
                <a:off x="6590728" y="189642"/>
                <a:ext cx="18383" cy="14287"/>
              </a:xfrm>
              <a:custGeom>
                <a:avLst/>
                <a:gdLst>
                  <a:gd name="connsiteX0" fmla="*/ 0 w 18383"/>
                  <a:gd name="connsiteY0" fmla="*/ 0 h 14287"/>
                  <a:gd name="connsiteX1" fmla="*/ 18383 w 18383"/>
                  <a:gd name="connsiteY1" fmla="*/ 0 h 14287"/>
                  <a:gd name="connsiteX2" fmla="*/ 18383 w 18383"/>
                  <a:gd name="connsiteY2" fmla="*/ 14287 h 14287"/>
                  <a:gd name="connsiteX3" fmla="*/ 0 w 18383"/>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8383" h="14287">
                    <a:moveTo>
                      <a:pt x="0" y="0"/>
                    </a:moveTo>
                    <a:lnTo>
                      <a:pt x="18383" y="0"/>
                    </a:lnTo>
                    <a:lnTo>
                      <a:pt x="18383" y="14287"/>
                    </a:lnTo>
                    <a:lnTo>
                      <a:pt x="0" y="14287"/>
                    </a:lnTo>
                    <a:close/>
                  </a:path>
                </a:pathLst>
              </a:custGeom>
              <a:grpFill/>
              <a:ln w="9525" cap="flat">
                <a:noFill/>
                <a:prstDash val="solid"/>
                <a:miter/>
              </a:ln>
            </p:spPr>
            <p:txBody>
              <a:bodyPr rtlCol="0" anchor="ctr"/>
              <a:lstStyle/>
              <a:p>
                <a:endParaRPr lang="en-US"/>
              </a:p>
            </p:txBody>
          </p:sp>
        </p:grpSp>
        <p:grpSp>
          <p:nvGrpSpPr>
            <p:cNvPr id="24" name="Graphic 1">
              <a:extLst>
                <a:ext uri="{FF2B5EF4-FFF2-40B4-BE49-F238E27FC236}">
                  <a16:creationId xmlns:a16="http://schemas.microsoft.com/office/drawing/2014/main" id="{30E29940-70F5-45C7-B9C2-8A2F42B4FEFD}"/>
                </a:ext>
              </a:extLst>
            </p:cNvPr>
            <p:cNvGrpSpPr/>
            <p:nvPr/>
          </p:nvGrpSpPr>
          <p:grpSpPr>
            <a:xfrm>
              <a:off x="6418326" y="260889"/>
              <a:ext cx="55626" cy="55816"/>
              <a:chOff x="6418326" y="260889"/>
              <a:chExt cx="55626" cy="55816"/>
            </a:xfrm>
            <a:grpFill/>
          </p:grpSpPr>
          <p:sp>
            <p:nvSpPr>
              <p:cNvPr id="25" name="Freeform: Shape 24">
                <a:extLst>
                  <a:ext uri="{FF2B5EF4-FFF2-40B4-BE49-F238E27FC236}">
                    <a16:creationId xmlns:a16="http://schemas.microsoft.com/office/drawing/2014/main" id="{22D66D74-290D-407B-8364-B8E1130D0324}"/>
                  </a:ext>
                </a:extLst>
              </p:cNvPr>
              <p:cNvSpPr/>
              <p:nvPr/>
            </p:nvSpPr>
            <p:spPr>
              <a:xfrm>
                <a:off x="6455378" y="281653"/>
                <a:ext cx="18573" cy="14287"/>
              </a:xfrm>
              <a:custGeom>
                <a:avLst/>
                <a:gdLst>
                  <a:gd name="connsiteX0" fmla="*/ 0 w 18573"/>
                  <a:gd name="connsiteY0" fmla="*/ 0 h 14287"/>
                  <a:gd name="connsiteX1" fmla="*/ 18574 w 18573"/>
                  <a:gd name="connsiteY1" fmla="*/ 0 h 14287"/>
                  <a:gd name="connsiteX2" fmla="*/ 18574 w 18573"/>
                  <a:gd name="connsiteY2" fmla="*/ 14287 h 14287"/>
                  <a:gd name="connsiteX3" fmla="*/ 0 w 18573"/>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8573" h="14287">
                    <a:moveTo>
                      <a:pt x="0" y="0"/>
                    </a:moveTo>
                    <a:lnTo>
                      <a:pt x="18574" y="0"/>
                    </a:lnTo>
                    <a:lnTo>
                      <a:pt x="18574" y="14287"/>
                    </a:lnTo>
                    <a:lnTo>
                      <a:pt x="0" y="14287"/>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E82BCCF-19AC-42F1-AC01-030CB5529AEF}"/>
                  </a:ext>
                </a:extLst>
              </p:cNvPr>
              <p:cNvSpPr/>
              <p:nvPr/>
            </p:nvSpPr>
            <p:spPr>
              <a:xfrm>
                <a:off x="6438519" y="298132"/>
                <a:ext cx="14287" cy="18573"/>
              </a:xfrm>
              <a:custGeom>
                <a:avLst/>
                <a:gdLst>
                  <a:gd name="connsiteX0" fmla="*/ 0 w 14287"/>
                  <a:gd name="connsiteY0" fmla="*/ 0 h 18573"/>
                  <a:gd name="connsiteX1" fmla="*/ 14287 w 14287"/>
                  <a:gd name="connsiteY1" fmla="*/ 0 h 18573"/>
                  <a:gd name="connsiteX2" fmla="*/ 14287 w 14287"/>
                  <a:gd name="connsiteY2" fmla="*/ 18574 h 18573"/>
                  <a:gd name="connsiteX3" fmla="*/ 0 w 14287"/>
                  <a:gd name="connsiteY3" fmla="*/ 18574 h 18573"/>
                </a:gdLst>
                <a:ahLst/>
                <a:cxnLst>
                  <a:cxn ang="0">
                    <a:pos x="connsiteX0" y="connsiteY0"/>
                  </a:cxn>
                  <a:cxn ang="0">
                    <a:pos x="connsiteX1" y="connsiteY1"/>
                  </a:cxn>
                  <a:cxn ang="0">
                    <a:pos x="connsiteX2" y="connsiteY2"/>
                  </a:cxn>
                  <a:cxn ang="0">
                    <a:pos x="connsiteX3" y="connsiteY3"/>
                  </a:cxn>
                </a:cxnLst>
                <a:rect l="l" t="t" r="r" b="b"/>
                <a:pathLst>
                  <a:path w="14287" h="18573">
                    <a:moveTo>
                      <a:pt x="0" y="0"/>
                    </a:moveTo>
                    <a:lnTo>
                      <a:pt x="14287" y="0"/>
                    </a:lnTo>
                    <a:lnTo>
                      <a:pt x="14287" y="18574"/>
                    </a:lnTo>
                    <a:lnTo>
                      <a:pt x="0" y="18574"/>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1F10327-EF57-49DA-9971-19F48253EA79}"/>
                  </a:ext>
                </a:extLst>
              </p:cNvPr>
              <p:cNvSpPr/>
              <p:nvPr/>
            </p:nvSpPr>
            <p:spPr>
              <a:xfrm>
                <a:off x="6438519" y="260889"/>
                <a:ext cx="14287" cy="18573"/>
              </a:xfrm>
              <a:custGeom>
                <a:avLst/>
                <a:gdLst>
                  <a:gd name="connsiteX0" fmla="*/ 0 w 14287"/>
                  <a:gd name="connsiteY0" fmla="*/ 0 h 18573"/>
                  <a:gd name="connsiteX1" fmla="*/ 14287 w 14287"/>
                  <a:gd name="connsiteY1" fmla="*/ 0 h 18573"/>
                  <a:gd name="connsiteX2" fmla="*/ 14287 w 14287"/>
                  <a:gd name="connsiteY2" fmla="*/ 18574 h 18573"/>
                  <a:gd name="connsiteX3" fmla="*/ 0 w 14287"/>
                  <a:gd name="connsiteY3" fmla="*/ 18574 h 18573"/>
                </a:gdLst>
                <a:ahLst/>
                <a:cxnLst>
                  <a:cxn ang="0">
                    <a:pos x="connsiteX0" y="connsiteY0"/>
                  </a:cxn>
                  <a:cxn ang="0">
                    <a:pos x="connsiteX1" y="connsiteY1"/>
                  </a:cxn>
                  <a:cxn ang="0">
                    <a:pos x="connsiteX2" y="connsiteY2"/>
                  </a:cxn>
                  <a:cxn ang="0">
                    <a:pos x="connsiteX3" y="connsiteY3"/>
                  </a:cxn>
                </a:cxnLst>
                <a:rect l="l" t="t" r="r" b="b"/>
                <a:pathLst>
                  <a:path w="14287" h="18573">
                    <a:moveTo>
                      <a:pt x="0" y="0"/>
                    </a:moveTo>
                    <a:lnTo>
                      <a:pt x="14287" y="0"/>
                    </a:lnTo>
                    <a:lnTo>
                      <a:pt x="14287" y="18574"/>
                    </a:lnTo>
                    <a:lnTo>
                      <a:pt x="0" y="18574"/>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C5C1A89-8A38-45EF-9EC2-4D5DF47142F0}"/>
                  </a:ext>
                </a:extLst>
              </p:cNvPr>
              <p:cNvSpPr/>
              <p:nvPr/>
            </p:nvSpPr>
            <p:spPr>
              <a:xfrm>
                <a:off x="6418326" y="281653"/>
                <a:ext cx="18383" cy="14287"/>
              </a:xfrm>
              <a:custGeom>
                <a:avLst/>
                <a:gdLst>
                  <a:gd name="connsiteX0" fmla="*/ 0 w 18383"/>
                  <a:gd name="connsiteY0" fmla="*/ 0 h 14287"/>
                  <a:gd name="connsiteX1" fmla="*/ 18383 w 18383"/>
                  <a:gd name="connsiteY1" fmla="*/ 0 h 14287"/>
                  <a:gd name="connsiteX2" fmla="*/ 18383 w 18383"/>
                  <a:gd name="connsiteY2" fmla="*/ 14287 h 14287"/>
                  <a:gd name="connsiteX3" fmla="*/ 0 w 18383"/>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8383" h="14287">
                    <a:moveTo>
                      <a:pt x="0" y="0"/>
                    </a:moveTo>
                    <a:lnTo>
                      <a:pt x="18383" y="0"/>
                    </a:lnTo>
                    <a:lnTo>
                      <a:pt x="18383" y="14287"/>
                    </a:lnTo>
                    <a:lnTo>
                      <a:pt x="0" y="14287"/>
                    </a:ln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3682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962848" y="1979910"/>
            <a:ext cx="8580183" cy="2297598"/>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Should you elect to receive stock as full or partial payment for the sale of your business, consider the risk associated with holding a concentrated stock position. </a:t>
            </a:r>
          </a:p>
          <a:p>
            <a:pPr marL="0" lvl="0" indent="0" defTabSz="457200" eaLnBrk="0" hangingPunct="0">
              <a:spcBef>
                <a:spcPts val="288"/>
              </a:spcBef>
              <a:spcAft>
                <a:spcPts val="600"/>
              </a:spcAft>
              <a:buSzPct val="70000"/>
              <a:buNone/>
            </a:pPr>
            <a:endParaRPr lang="en-US" sz="1600" dirty="0">
              <a:ea typeface="MS PGothic" pitchFamily="34" charset="-128"/>
            </a:endParaRPr>
          </a:p>
          <a:p>
            <a:pPr marL="0" lvl="0" indent="0" defTabSz="457200" eaLnBrk="0" hangingPunct="0">
              <a:spcBef>
                <a:spcPts val="288"/>
              </a:spcBef>
              <a:spcAft>
                <a:spcPts val="600"/>
              </a:spcAft>
              <a:buSzPct val="70000"/>
              <a:buNone/>
            </a:pPr>
            <a:r>
              <a:rPr lang="en-US" sz="2400" dirty="0">
                <a:solidFill>
                  <a:srgbClr val="5489B6"/>
                </a:solidFill>
                <a:latin typeface="Arial" panose="020B0604020202020204"/>
              </a:rPr>
              <a:t>Potentially reduce exposure and mitigate risk.</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Selling and diversifying</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Hedging</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Structuring/modifying terms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Floor and ceiling price</a:t>
            </a:r>
          </a:p>
        </p:txBody>
      </p:sp>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Concentrated stock strategies</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6</a:t>
            </a:fld>
            <a:endParaRPr lang="en-US"/>
          </a:p>
        </p:txBody>
      </p:sp>
      <p:grpSp>
        <p:nvGrpSpPr>
          <p:cNvPr id="6" name="Graphic 1">
            <a:extLst>
              <a:ext uri="{FF2B5EF4-FFF2-40B4-BE49-F238E27FC236}">
                <a16:creationId xmlns:a16="http://schemas.microsoft.com/office/drawing/2014/main" id="{35D30F91-FC19-43C0-891F-09390465F704}"/>
              </a:ext>
            </a:extLst>
          </p:cNvPr>
          <p:cNvGrpSpPr/>
          <p:nvPr/>
        </p:nvGrpSpPr>
        <p:grpSpPr>
          <a:xfrm>
            <a:off x="742628" y="1705916"/>
            <a:ext cx="876979" cy="878585"/>
            <a:chOff x="4819744" y="110585"/>
            <a:chExt cx="572166" cy="573214"/>
          </a:xfrm>
          <a:solidFill>
            <a:schemeClr val="accent1"/>
          </a:solidFill>
        </p:grpSpPr>
        <p:sp>
          <p:nvSpPr>
            <p:cNvPr id="8" name="Freeform: Shape 7">
              <a:extLst>
                <a:ext uri="{FF2B5EF4-FFF2-40B4-BE49-F238E27FC236}">
                  <a16:creationId xmlns:a16="http://schemas.microsoft.com/office/drawing/2014/main" id="{C3A0ECA7-BC3F-463C-B1E0-B2EA54E3430D}"/>
                </a:ext>
              </a:extLst>
            </p:cNvPr>
            <p:cNvSpPr/>
            <p:nvPr/>
          </p:nvSpPr>
          <p:spPr>
            <a:xfrm>
              <a:off x="5097493" y="436721"/>
              <a:ext cx="247078" cy="247078"/>
            </a:xfrm>
            <a:custGeom>
              <a:avLst/>
              <a:gdLst>
                <a:gd name="connsiteX0" fmla="*/ 0 w 247078"/>
                <a:gd name="connsiteY0" fmla="*/ 247079 h 247078"/>
                <a:gd name="connsiteX1" fmla="*/ 247079 w 247078"/>
                <a:gd name="connsiteY1" fmla="*/ 0 h 247078"/>
                <a:gd name="connsiteX2" fmla="*/ 244126 w 247078"/>
                <a:gd name="connsiteY2" fmla="*/ 21050 h 247078"/>
                <a:gd name="connsiteX3" fmla="*/ 21050 w 247078"/>
                <a:gd name="connsiteY3" fmla="*/ 244126 h 247078"/>
                <a:gd name="connsiteX4" fmla="*/ 0 w 247078"/>
                <a:gd name="connsiteY4" fmla="*/ 247079 h 247078"/>
                <a:gd name="connsiteX5" fmla="*/ 225838 w 247078"/>
                <a:gd name="connsiteY5" fmla="*/ 41434 h 247078"/>
                <a:gd name="connsiteX6" fmla="*/ 41434 w 247078"/>
                <a:gd name="connsiteY6" fmla="*/ 225838 h 247078"/>
                <a:gd name="connsiteX7" fmla="*/ 225838 w 247078"/>
                <a:gd name="connsiteY7" fmla="*/ 41434 h 24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078" h="247078">
                  <a:moveTo>
                    <a:pt x="0" y="247079"/>
                  </a:moveTo>
                  <a:lnTo>
                    <a:pt x="247079" y="0"/>
                  </a:lnTo>
                  <a:lnTo>
                    <a:pt x="244126" y="21050"/>
                  </a:lnTo>
                  <a:cubicBezTo>
                    <a:pt x="228124" y="136398"/>
                    <a:pt x="136398" y="228124"/>
                    <a:pt x="21050" y="244126"/>
                  </a:cubicBezTo>
                  <a:lnTo>
                    <a:pt x="0" y="247079"/>
                  </a:lnTo>
                  <a:close/>
                  <a:moveTo>
                    <a:pt x="225838" y="41434"/>
                  </a:moveTo>
                  <a:lnTo>
                    <a:pt x="41434" y="225838"/>
                  </a:lnTo>
                  <a:cubicBezTo>
                    <a:pt x="132493" y="204502"/>
                    <a:pt x="204502" y="132493"/>
                    <a:pt x="225838" y="41434"/>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0ED4B87-36B5-409D-B351-197685AE558D}"/>
                </a:ext>
              </a:extLst>
            </p:cNvPr>
            <p:cNvSpPr/>
            <p:nvPr/>
          </p:nvSpPr>
          <p:spPr>
            <a:xfrm>
              <a:off x="5122735" y="110585"/>
              <a:ext cx="269176" cy="269081"/>
            </a:xfrm>
            <a:custGeom>
              <a:avLst/>
              <a:gdLst>
                <a:gd name="connsiteX0" fmla="*/ 269176 w 269176"/>
                <a:gd name="connsiteY0" fmla="*/ 269081 h 269081"/>
                <a:gd name="connsiteX1" fmla="*/ 0 w 269176"/>
                <a:gd name="connsiteY1" fmla="*/ 269081 h 269081"/>
                <a:gd name="connsiteX2" fmla="*/ 0 w 269176"/>
                <a:gd name="connsiteY2" fmla="*/ 0 h 269081"/>
                <a:gd name="connsiteX3" fmla="*/ 7144 w 269176"/>
                <a:gd name="connsiteY3" fmla="*/ 0 h 269081"/>
                <a:gd name="connsiteX4" fmla="*/ 269176 w 269176"/>
                <a:gd name="connsiteY4" fmla="*/ 261938 h 269081"/>
                <a:gd name="connsiteX5" fmla="*/ 269176 w 269176"/>
                <a:gd name="connsiteY5" fmla="*/ 269081 h 269081"/>
                <a:gd name="connsiteX6" fmla="*/ 14288 w 269176"/>
                <a:gd name="connsiteY6" fmla="*/ 254794 h 269081"/>
                <a:gd name="connsiteX7" fmla="*/ 254794 w 269176"/>
                <a:gd name="connsiteY7" fmla="*/ 254794 h 269081"/>
                <a:gd name="connsiteX8" fmla="*/ 14288 w 269176"/>
                <a:gd name="connsiteY8" fmla="*/ 14383 h 269081"/>
                <a:gd name="connsiteX9" fmla="*/ 14288 w 269176"/>
                <a:gd name="connsiteY9" fmla="*/ 254794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176" h="269081">
                  <a:moveTo>
                    <a:pt x="269176" y="269081"/>
                  </a:moveTo>
                  <a:lnTo>
                    <a:pt x="0" y="269081"/>
                  </a:lnTo>
                  <a:lnTo>
                    <a:pt x="0" y="0"/>
                  </a:lnTo>
                  <a:lnTo>
                    <a:pt x="7144" y="0"/>
                  </a:lnTo>
                  <a:cubicBezTo>
                    <a:pt x="151638" y="0"/>
                    <a:pt x="269176" y="117539"/>
                    <a:pt x="269176" y="261938"/>
                  </a:cubicBezTo>
                  <a:lnTo>
                    <a:pt x="269176" y="269081"/>
                  </a:lnTo>
                  <a:close/>
                  <a:moveTo>
                    <a:pt x="14288" y="254794"/>
                  </a:moveTo>
                  <a:lnTo>
                    <a:pt x="254794" y="254794"/>
                  </a:lnTo>
                  <a:cubicBezTo>
                    <a:pt x="251079" y="123920"/>
                    <a:pt x="145256" y="18098"/>
                    <a:pt x="14288" y="14383"/>
                  </a:cubicBezTo>
                  <a:lnTo>
                    <a:pt x="14288" y="254794"/>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C968773-8989-4022-8006-F713A660138D}"/>
                </a:ext>
              </a:extLst>
            </p:cNvPr>
            <p:cNvSpPr/>
            <p:nvPr/>
          </p:nvSpPr>
          <p:spPr>
            <a:xfrm>
              <a:off x="4819744" y="158972"/>
              <a:ext cx="251364" cy="251364"/>
            </a:xfrm>
            <a:custGeom>
              <a:avLst/>
              <a:gdLst>
                <a:gd name="connsiteX0" fmla="*/ 0 w 251364"/>
                <a:gd name="connsiteY0" fmla="*/ 251365 h 251364"/>
                <a:gd name="connsiteX1" fmla="*/ 2476 w 251364"/>
                <a:gd name="connsiteY1" fmla="*/ 230886 h 251364"/>
                <a:gd name="connsiteX2" fmla="*/ 230886 w 251364"/>
                <a:gd name="connsiteY2" fmla="*/ 2476 h 251364"/>
                <a:gd name="connsiteX3" fmla="*/ 251365 w 251364"/>
                <a:gd name="connsiteY3" fmla="*/ 0 h 251364"/>
                <a:gd name="connsiteX4" fmla="*/ 0 w 251364"/>
                <a:gd name="connsiteY4" fmla="*/ 251365 h 251364"/>
                <a:gd name="connsiteX5" fmla="*/ 210979 w 251364"/>
                <a:gd name="connsiteY5" fmla="*/ 20193 h 251364"/>
                <a:gd name="connsiteX6" fmla="*/ 20193 w 251364"/>
                <a:gd name="connsiteY6" fmla="*/ 210979 h 251364"/>
                <a:gd name="connsiteX7" fmla="*/ 210979 w 251364"/>
                <a:gd name="connsiteY7" fmla="*/ 20193 h 25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64" h="251364">
                  <a:moveTo>
                    <a:pt x="0" y="251365"/>
                  </a:moveTo>
                  <a:lnTo>
                    <a:pt x="2476" y="230886"/>
                  </a:lnTo>
                  <a:cubicBezTo>
                    <a:pt x="16859" y="110776"/>
                    <a:pt x="110776" y="16859"/>
                    <a:pt x="230886" y="2476"/>
                  </a:cubicBezTo>
                  <a:lnTo>
                    <a:pt x="251365" y="0"/>
                  </a:lnTo>
                  <a:lnTo>
                    <a:pt x="0" y="251365"/>
                  </a:lnTo>
                  <a:close/>
                  <a:moveTo>
                    <a:pt x="210979" y="20193"/>
                  </a:moveTo>
                  <a:cubicBezTo>
                    <a:pt x="115062" y="40291"/>
                    <a:pt x="40291" y="114967"/>
                    <a:pt x="20193" y="210979"/>
                  </a:cubicBezTo>
                  <a:lnTo>
                    <a:pt x="210979" y="20193"/>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D70DFD7-C457-4714-96EF-381E111A1395}"/>
                </a:ext>
              </a:extLst>
            </p:cNvPr>
            <p:cNvSpPr/>
            <p:nvPr/>
          </p:nvSpPr>
          <p:spPr>
            <a:xfrm>
              <a:off x="4820220" y="159448"/>
              <a:ext cx="269176" cy="314325"/>
            </a:xfrm>
            <a:custGeom>
              <a:avLst/>
              <a:gdLst>
                <a:gd name="connsiteX0" fmla="*/ 4953 w 269176"/>
                <a:gd name="connsiteY0" fmla="*/ 314325 h 314325"/>
                <a:gd name="connsiteX1" fmla="*/ 2858 w 269176"/>
                <a:gd name="connsiteY1" fmla="*/ 300323 h 314325"/>
                <a:gd name="connsiteX2" fmla="*/ 0 w 269176"/>
                <a:gd name="connsiteY2" fmla="*/ 262033 h 314325"/>
                <a:gd name="connsiteX3" fmla="*/ 2000 w 269176"/>
                <a:gd name="connsiteY3" fmla="*/ 230410 h 314325"/>
                <a:gd name="connsiteX4" fmla="*/ 2286 w 269176"/>
                <a:gd name="connsiteY4" fmla="*/ 227933 h 314325"/>
                <a:gd name="connsiteX5" fmla="*/ 227933 w 269176"/>
                <a:gd name="connsiteY5" fmla="*/ 2286 h 314325"/>
                <a:gd name="connsiteX6" fmla="*/ 230410 w 269176"/>
                <a:gd name="connsiteY6" fmla="*/ 2000 h 314325"/>
                <a:gd name="connsiteX7" fmla="*/ 262033 w 269176"/>
                <a:gd name="connsiteY7" fmla="*/ 0 h 314325"/>
                <a:gd name="connsiteX8" fmla="*/ 269177 w 269176"/>
                <a:gd name="connsiteY8" fmla="*/ 0 h 314325"/>
                <a:gd name="connsiteX9" fmla="*/ 269177 w 269176"/>
                <a:gd name="connsiteY9" fmla="*/ 50102 h 314325"/>
                <a:gd name="connsiteX10" fmla="*/ 4953 w 269176"/>
                <a:gd name="connsiteY10" fmla="*/ 314325 h 314325"/>
                <a:gd name="connsiteX11" fmla="*/ 15907 w 269176"/>
                <a:gd name="connsiteY11" fmla="*/ 234506 h 314325"/>
                <a:gd name="connsiteX12" fmla="*/ 14383 w 269176"/>
                <a:gd name="connsiteY12" fmla="*/ 261938 h 314325"/>
                <a:gd name="connsiteX13" fmla="*/ 15335 w 269176"/>
                <a:gd name="connsiteY13" fmla="*/ 283750 h 314325"/>
                <a:gd name="connsiteX14" fmla="*/ 254889 w 269176"/>
                <a:gd name="connsiteY14" fmla="*/ 44196 h 314325"/>
                <a:gd name="connsiteX15" fmla="*/ 254889 w 269176"/>
                <a:gd name="connsiteY15" fmla="*/ 14383 h 314325"/>
                <a:gd name="connsiteX16" fmla="*/ 234601 w 269176"/>
                <a:gd name="connsiteY16" fmla="*/ 15812 h 314325"/>
                <a:gd name="connsiteX17" fmla="*/ 15907 w 269176"/>
                <a:gd name="connsiteY17" fmla="*/ 23450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9176" h="314325">
                  <a:moveTo>
                    <a:pt x="4953" y="314325"/>
                  </a:moveTo>
                  <a:lnTo>
                    <a:pt x="2858" y="300323"/>
                  </a:lnTo>
                  <a:cubicBezTo>
                    <a:pt x="953" y="287655"/>
                    <a:pt x="0" y="274701"/>
                    <a:pt x="0" y="262033"/>
                  </a:cubicBezTo>
                  <a:cubicBezTo>
                    <a:pt x="0" y="251651"/>
                    <a:pt x="667" y="240983"/>
                    <a:pt x="2000" y="230410"/>
                  </a:cubicBezTo>
                  <a:lnTo>
                    <a:pt x="2286" y="227933"/>
                  </a:lnTo>
                  <a:lnTo>
                    <a:pt x="227933" y="2286"/>
                  </a:lnTo>
                  <a:lnTo>
                    <a:pt x="230410" y="2000"/>
                  </a:lnTo>
                  <a:cubicBezTo>
                    <a:pt x="240983" y="667"/>
                    <a:pt x="251650" y="0"/>
                    <a:pt x="262033" y="0"/>
                  </a:cubicBezTo>
                  <a:lnTo>
                    <a:pt x="269177" y="0"/>
                  </a:lnTo>
                  <a:lnTo>
                    <a:pt x="269177" y="50102"/>
                  </a:lnTo>
                  <a:lnTo>
                    <a:pt x="4953" y="314325"/>
                  </a:lnTo>
                  <a:close/>
                  <a:moveTo>
                    <a:pt x="15907" y="234506"/>
                  </a:moveTo>
                  <a:cubicBezTo>
                    <a:pt x="14859" y="243745"/>
                    <a:pt x="14383" y="252984"/>
                    <a:pt x="14383" y="261938"/>
                  </a:cubicBezTo>
                  <a:cubicBezTo>
                    <a:pt x="14383" y="269177"/>
                    <a:pt x="14669" y="276416"/>
                    <a:pt x="15335" y="283750"/>
                  </a:cubicBezTo>
                  <a:lnTo>
                    <a:pt x="254889" y="44196"/>
                  </a:lnTo>
                  <a:lnTo>
                    <a:pt x="254889" y="14383"/>
                  </a:lnTo>
                  <a:cubicBezTo>
                    <a:pt x="248126" y="14573"/>
                    <a:pt x="241363" y="15050"/>
                    <a:pt x="234601" y="15812"/>
                  </a:cubicBezTo>
                  <a:lnTo>
                    <a:pt x="15907" y="234506"/>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36725E7-AA05-4E3C-81EB-8F4F33F84137}"/>
                </a:ext>
              </a:extLst>
            </p:cNvPr>
            <p:cNvSpPr/>
            <p:nvPr/>
          </p:nvSpPr>
          <p:spPr>
            <a:xfrm>
              <a:off x="4822602" y="189547"/>
              <a:ext cx="266700" cy="338042"/>
            </a:xfrm>
            <a:custGeom>
              <a:avLst/>
              <a:gdLst>
                <a:gd name="connsiteX0" fmla="*/ 20003 w 266700"/>
                <a:gd name="connsiteY0" fmla="*/ 338042 h 338042"/>
                <a:gd name="connsiteX1" fmla="*/ 16002 w 266700"/>
                <a:gd name="connsiteY1" fmla="*/ 328041 h 338042"/>
                <a:gd name="connsiteX2" fmla="*/ 476 w 266700"/>
                <a:gd name="connsiteY2" fmla="*/ 270224 h 338042"/>
                <a:gd name="connsiteX3" fmla="*/ 0 w 266700"/>
                <a:gd name="connsiteY3" fmla="*/ 266700 h 338042"/>
                <a:gd name="connsiteX4" fmla="*/ 266700 w 266700"/>
                <a:gd name="connsiteY4" fmla="*/ 0 h 338042"/>
                <a:gd name="connsiteX5" fmla="*/ 266700 w 266700"/>
                <a:gd name="connsiteY5" fmla="*/ 91345 h 338042"/>
                <a:gd name="connsiteX6" fmla="*/ 20003 w 266700"/>
                <a:gd name="connsiteY6" fmla="*/ 338042 h 338042"/>
                <a:gd name="connsiteX7" fmla="*/ 15145 w 266700"/>
                <a:gd name="connsiteY7" fmla="*/ 271653 h 338042"/>
                <a:gd name="connsiteX8" fmla="*/ 25432 w 266700"/>
                <a:gd name="connsiteY8" fmla="*/ 312420 h 338042"/>
                <a:gd name="connsiteX9" fmla="*/ 252508 w 266700"/>
                <a:gd name="connsiteY9" fmla="*/ 85249 h 338042"/>
                <a:gd name="connsiteX10" fmla="*/ 252508 w 266700"/>
                <a:gd name="connsiteY10" fmla="*/ 34290 h 338042"/>
                <a:gd name="connsiteX11" fmla="*/ 15145 w 266700"/>
                <a:gd name="connsiteY11" fmla="*/ 271653 h 3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338042">
                  <a:moveTo>
                    <a:pt x="20003" y="338042"/>
                  </a:moveTo>
                  <a:lnTo>
                    <a:pt x="16002" y="328041"/>
                  </a:lnTo>
                  <a:cubicBezTo>
                    <a:pt x="8477" y="309372"/>
                    <a:pt x="3334" y="289846"/>
                    <a:pt x="476" y="270224"/>
                  </a:cubicBezTo>
                  <a:lnTo>
                    <a:pt x="0" y="266700"/>
                  </a:lnTo>
                  <a:lnTo>
                    <a:pt x="266700" y="0"/>
                  </a:lnTo>
                  <a:lnTo>
                    <a:pt x="266700" y="91345"/>
                  </a:lnTo>
                  <a:lnTo>
                    <a:pt x="20003" y="338042"/>
                  </a:lnTo>
                  <a:close/>
                  <a:moveTo>
                    <a:pt x="15145" y="271653"/>
                  </a:moveTo>
                  <a:cubicBezTo>
                    <a:pt x="17335" y="285464"/>
                    <a:pt x="20765" y="299085"/>
                    <a:pt x="25432" y="312420"/>
                  </a:cubicBezTo>
                  <a:lnTo>
                    <a:pt x="252508" y="85249"/>
                  </a:lnTo>
                  <a:lnTo>
                    <a:pt x="252508" y="34290"/>
                  </a:lnTo>
                  <a:lnTo>
                    <a:pt x="15145" y="271653"/>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116F11C-CCA9-4E9D-9369-C2294C07837E}"/>
                </a:ext>
              </a:extLst>
            </p:cNvPr>
            <p:cNvSpPr/>
            <p:nvPr/>
          </p:nvSpPr>
          <p:spPr>
            <a:xfrm>
              <a:off x="4836794" y="260413"/>
              <a:ext cx="252507" cy="314420"/>
            </a:xfrm>
            <a:custGeom>
              <a:avLst/>
              <a:gdLst>
                <a:gd name="connsiteX0" fmla="*/ 32861 w 252507"/>
                <a:gd name="connsiteY0" fmla="*/ 314420 h 314420"/>
                <a:gd name="connsiteX1" fmla="*/ 28003 w 252507"/>
                <a:gd name="connsiteY1" fmla="*/ 307181 h 314420"/>
                <a:gd name="connsiteX2" fmla="*/ 1715 w 252507"/>
                <a:gd name="connsiteY2" fmla="*/ 256985 h 314420"/>
                <a:gd name="connsiteX3" fmla="*/ 0 w 252507"/>
                <a:gd name="connsiteY3" fmla="*/ 252603 h 314420"/>
                <a:gd name="connsiteX4" fmla="*/ 252508 w 252507"/>
                <a:gd name="connsiteY4" fmla="*/ 0 h 314420"/>
                <a:gd name="connsiteX5" fmla="*/ 252508 w 252507"/>
                <a:gd name="connsiteY5" fmla="*/ 94488 h 314420"/>
                <a:gd name="connsiteX6" fmla="*/ 32861 w 252507"/>
                <a:gd name="connsiteY6" fmla="*/ 314420 h 314420"/>
                <a:gd name="connsiteX7" fmla="*/ 16764 w 252507"/>
                <a:gd name="connsiteY7" fmla="*/ 256127 h 314420"/>
                <a:gd name="connsiteX8" fmla="*/ 35147 w 252507"/>
                <a:gd name="connsiteY8" fmla="*/ 291846 h 314420"/>
                <a:gd name="connsiteX9" fmla="*/ 238220 w 252507"/>
                <a:gd name="connsiteY9" fmla="*/ 88678 h 314420"/>
                <a:gd name="connsiteX10" fmla="*/ 238220 w 252507"/>
                <a:gd name="connsiteY10" fmla="*/ 34576 h 314420"/>
                <a:gd name="connsiteX11" fmla="*/ 16764 w 252507"/>
                <a:gd name="connsiteY11" fmla="*/ 256127 h 31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07" h="314420">
                  <a:moveTo>
                    <a:pt x="32861" y="314420"/>
                  </a:moveTo>
                  <a:lnTo>
                    <a:pt x="28003" y="307181"/>
                  </a:lnTo>
                  <a:cubicBezTo>
                    <a:pt x="17335" y="291274"/>
                    <a:pt x="8477" y="274415"/>
                    <a:pt x="1715" y="256985"/>
                  </a:cubicBezTo>
                  <a:lnTo>
                    <a:pt x="0" y="252603"/>
                  </a:lnTo>
                  <a:lnTo>
                    <a:pt x="252508" y="0"/>
                  </a:lnTo>
                  <a:lnTo>
                    <a:pt x="252508" y="94488"/>
                  </a:lnTo>
                  <a:lnTo>
                    <a:pt x="32861" y="314420"/>
                  </a:lnTo>
                  <a:close/>
                  <a:moveTo>
                    <a:pt x="16764" y="256127"/>
                  </a:moveTo>
                  <a:cubicBezTo>
                    <a:pt x="21812" y="268415"/>
                    <a:pt x="27908" y="280416"/>
                    <a:pt x="35147" y="291846"/>
                  </a:cubicBezTo>
                  <a:lnTo>
                    <a:pt x="238220" y="88678"/>
                  </a:lnTo>
                  <a:lnTo>
                    <a:pt x="238220" y="34576"/>
                  </a:lnTo>
                  <a:lnTo>
                    <a:pt x="16764" y="256127"/>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C80F4A-EE07-442F-8AD4-E00B9C7EAD8E}"/>
                </a:ext>
              </a:extLst>
            </p:cNvPr>
            <p:cNvSpPr/>
            <p:nvPr/>
          </p:nvSpPr>
          <p:spPr>
            <a:xfrm>
              <a:off x="4861464" y="334803"/>
              <a:ext cx="227837" cy="276605"/>
            </a:xfrm>
            <a:custGeom>
              <a:avLst/>
              <a:gdLst>
                <a:gd name="connsiteX0" fmla="*/ 40291 w 227837"/>
                <a:gd name="connsiteY0" fmla="*/ 276606 h 276605"/>
                <a:gd name="connsiteX1" fmla="*/ 35242 w 227837"/>
                <a:gd name="connsiteY1" fmla="*/ 271558 h 276605"/>
                <a:gd name="connsiteX2" fmla="*/ 3334 w 227837"/>
                <a:gd name="connsiteY2" fmla="*/ 232791 h 276605"/>
                <a:gd name="connsiteX3" fmla="*/ 0 w 227837"/>
                <a:gd name="connsiteY3" fmla="*/ 227933 h 276605"/>
                <a:gd name="connsiteX4" fmla="*/ 227838 w 227837"/>
                <a:gd name="connsiteY4" fmla="*/ 0 h 276605"/>
                <a:gd name="connsiteX5" fmla="*/ 227838 w 227837"/>
                <a:gd name="connsiteY5" fmla="*/ 89059 h 276605"/>
                <a:gd name="connsiteX6" fmla="*/ 40291 w 227837"/>
                <a:gd name="connsiteY6" fmla="*/ 276606 h 276605"/>
                <a:gd name="connsiteX7" fmla="*/ 18574 w 227837"/>
                <a:gd name="connsiteY7" fmla="*/ 229648 h 276605"/>
                <a:gd name="connsiteX8" fmla="*/ 40481 w 227837"/>
                <a:gd name="connsiteY8" fmla="*/ 256318 h 276605"/>
                <a:gd name="connsiteX9" fmla="*/ 213646 w 227837"/>
                <a:gd name="connsiteY9" fmla="*/ 83153 h 276605"/>
                <a:gd name="connsiteX10" fmla="*/ 213646 w 227837"/>
                <a:gd name="connsiteY10" fmla="*/ 34481 h 276605"/>
                <a:gd name="connsiteX11" fmla="*/ 18574 w 227837"/>
                <a:gd name="connsiteY11" fmla="*/ 229648 h 27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837" h="276605">
                  <a:moveTo>
                    <a:pt x="40291" y="276606"/>
                  </a:moveTo>
                  <a:lnTo>
                    <a:pt x="35242" y="271558"/>
                  </a:lnTo>
                  <a:cubicBezTo>
                    <a:pt x="23527" y="259842"/>
                    <a:pt x="12764" y="246793"/>
                    <a:pt x="3334" y="232791"/>
                  </a:cubicBezTo>
                  <a:lnTo>
                    <a:pt x="0" y="227933"/>
                  </a:lnTo>
                  <a:lnTo>
                    <a:pt x="227838" y="0"/>
                  </a:lnTo>
                  <a:lnTo>
                    <a:pt x="227838" y="89059"/>
                  </a:lnTo>
                  <a:lnTo>
                    <a:pt x="40291" y="276606"/>
                  </a:lnTo>
                  <a:close/>
                  <a:moveTo>
                    <a:pt x="18574" y="229648"/>
                  </a:moveTo>
                  <a:cubicBezTo>
                    <a:pt x="25241" y="239078"/>
                    <a:pt x="32575" y="248031"/>
                    <a:pt x="40481" y="256318"/>
                  </a:cubicBezTo>
                  <a:lnTo>
                    <a:pt x="213646" y="83153"/>
                  </a:lnTo>
                  <a:lnTo>
                    <a:pt x="213646" y="34481"/>
                  </a:lnTo>
                  <a:lnTo>
                    <a:pt x="18574" y="229648"/>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CEE495A-1A45-46AE-AF02-1CF30789FDB1}"/>
                </a:ext>
              </a:extLst>
            </p:cNvPr>
            <p:cNvSpPr/>
            <p:nvPr/>
          </p:nvSpPr>
          <p:spPr>
            <a:xfrm>
              <a:off x="4891753" y="403669"/>
              <a:ext cx="283178" cy="240792"/>
            </a:xfrm>
            <a:custGeom>
              <a:avLst/>
              <a:gdLst>
                <a:gd name="connsiteX0" fmla="*/ 52959 w 283178"/>
                <a:gd name="connsiteY0" fmla="*/ 240792 h 240792"/>
                <a:gd name="connsiteX1" fmla="*/ 48101 w 283178"/>
                <a:gd name="connsiteY1" fmla="*/ 237649 h 240792"/>
                <a:gd name="connsiteX2" fmla="*/ 5048 w 283178"/>
                <a:gd name="connsiteY2" fmla="*/ 202692 h 240792"/>
                <a:gd name="connsiteX3" fmla="*/ 0 w 283178"/>
                <a:gd name="connsiteY3" fmla="*/ 197644 h 240792"/>
                <a:gd name="connsiteX4" fmla="*/ 197644 w 283178"/>
                <a:gd name="connsiteY4" fmla="*/ 0 h 240792"/>
                <a:gd name="connsiteX5" fmla="*/ 197644 w 283178"/>
                <a:gd name="connsiteY5" fmla="*/ 10573 h 240792"/>
                <a:gd name="connsiteX6" fmla="*/ 283178 w 283178"/>
                <a:gd name="connsiteY6" fmla="*/ 10573 h 240792"/>
                <a:gd name="connsiteX7" fmla="*/ 52959 w 283178"/>
                <a:gd name="connsiteY7" fmla="*/ 240792 h 240792"/>
                <a:gd name="connsiteX8" fmla="*/ 20193 w 283178"/>
                <a:gd name="connsiteY8" fmla="*/ 197644 h 240792"/>
                <a:gd name="connsiteX9" fmla="*/ 51054 w 283178"/>
                <a:gd name="connsiteY9" fmla="*/ 222504 h 240792"/>
                <a:gd name="connsiteX10" fmla="*/ 248698 w 283178"/>
                <a:gd name="connsiteY10" fmla="*/ 24860 h 240792"/>
                <a:gd name="connsiteX11" fmla="*/ 192977 w 283178"/>
                <a:gd name="connsiteY11" fmla="*/ 24860 h 240792"/>
                <a:gd name="connsiteX12" fmla="*/ 20193 w 283178"/>
                <a:gd name="connsiteY12" fmla="*/ 197644 h 24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178" h="240792">
                  <a:moveTo>
                    <a:pt x="52959" y="240792"/>
                  </a:moveTo>
                  <a:lnTo>
                    <a:pt x="48101" y="237649"/>
                  </a:lnTo>
                  <a:cubicBezTo>
                    <a:pt x="32480" y="227552"/>
                    <a:pt x="18002" y="215741"/>
                    <a:pt x="5048" y="202692"/>
                  </a:cubicBezTo>
                  <a:lnTo>
                    <a:pt x="0" y="197644"/>
                  </a:lnTo>
                  <a:lnTo>
                    <a:pt x="197644" y="0"/>
                  </a:lnTo>
                  <a:lnTo>
                    <a:pt x="197644" y="10573"/>
                  </a:lnTo>
                  <a:lnTo>
                    <a:pt x="283178" y="10573"/>
                  </a:lnTo>
                  <a:lnTo>
                    <a:pt x="52959" y="240792"/>
                  </a:lnTo>
                  <a:close/>
                  <a:moveTo>
                    <a:pt x="20193" y="197644"/>
                  </a:moveTo>
                  <a:cubicBezTo>
                    <a:pt x="29718" y="206693"/>
                    <a:pt x="40100" y="215075"/>
                    <a:pt x="51054" y="222504"/>
                  </a:cubicBezTo>
                  <a:lnTo>
                    <a:pt x="248698" y="24860"/>
                  </a:lnTo>
                  <a:lnTo>
                    <a:pt x="192977" y="24860"/>
                  </a:lnTo>
                  <a:lnTo>
                    <a:pt x="20193" y="197644"/>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F85AA3A-33C1-4B81-A864-3212D2595C09}"/>
                </a:ext>
              </a:extLst>
            </p:cNvPr>
            <p:cNvSpPr/>
            <p:nvPr/>
          </p:nvSpPr>
          <p:spPr>
            <a:xfrm>
              <a:off x="4932425" y="414242"/>
              <a:ext cx="311277" cy="252888"/>
            </a:xfrm>
            <a:custGeom>
              <a:avLst/>
              <a:gdLst>
                <a:gd name="connsiteX0" fmla="*/ 58484 w 311277"/>
                <a:gd name="connsiteY0" fmla="*/ 252889 h 252888"/>
                <a:gd name="connsiteX1" fmla="*/ 54102 w 311277"/>
                <a:gd name="connsiteY1" fmla="*/ 251174 h 252888"/>
                <a:gd name="connsiteX2" fmla="*/ 7334 w 311277"/>
                <a:gd name="connsiteY2" fmla="*/ 227076 h 252888"/>
                <a:gd name="connsiteX3" fmla="*/ 0 w 311277"/>
                <a:gd name="connsiteY3" fmla="*/ 222218 h 252888"/>
                <a:gd name="connsiteX4" fmla="*/ 222218 w 311277"/>
                <a:gd name="connsiteY4" fmla="*/ 0 h 252888"/>
                <a:gd name="connsiteX5" fmla="*/ 311277 w 311277"/>
                <a:gd name="connsiteY5" fmla="*/ 0 h 252888"/>
                <a:gd name="connsiteX6" fmla="*/ 58484 w 311277"/>
                <a:gd name="connsiteY6" fmla="*/ 252889 h 252888"/>
                <a:gd name="connsiteX7" fmla="*/ 22670 w 311277"/>
                <a:gd name="connsiteY7" fmla="*/ 219837 h 252888"/>
                <a:gd name="connsiteX8" fmla="*/ 55055 w 311277"/>
                <a:gd name="connsiteY8" fmla="*/ 236125 h 252888"/>
                <a:gd name="connsiteX9" fmla="*/ 276892 w 311277"/>
                <a:gd name="connsiteY9" fmla="*/ 14288 h 252888"/>
                <a:gd name="connsiteX10" fmla="*/ 228219 w 311277"/>
                <a:gd name="connsiteY10" fmla="*/ 14288 h 252888"/>
                <a:gd name="connsiteX11" fmla="*/ 22670 w 311277"/>
                <a:gd name="connsiteY11" fmla="*/ 21983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277" h="252888">
                  <a:moveTo>
                    <a:pt x="58484" y="252889"/>
                  </a:moveTo>
                  <a:lnTo>
                    <a:pt x="54102" y="251174"/>
                  </a:lnTo>
                  <a:cubicBezTo>
                    <a:pt x="37433" y="244602"/>
                    <a:pt x="21717" y="236506"/>
                    <a:pt x="7334" y="227076"/>
                  </a:cubicBezTo>
                  <a:lnTo>
                    <a:pt x="0" y="222218"/>
                  </a:lnTo>
                  <a:lnTo>
                    <a:pt x="222218" y="0"/>
                  </a:lnTo>
                  <a:lnTo>
                    <a:pt x="311277" y="0"/>
                  </a:lnTo>
                  <a:lnTo>
                    <a:pt x="58484" y="252889"/>
                  </a:lnTo>
                  <a:close/>
                  <a:moveTo>
                    <a:pt x="22670" y="219837"/>
                  </a:moveTo>
                  <a:cubicBezTo>
                    <a:pt x="32861" y="226028"/>
                    <a:pt x="43720" y="231458"/>
                    <a:pt x="55055" y="236125"/>
                  </a:cubicBezTo>
                  <a:lnTo>
                    <a:pt x="276892" y="14288"/>
                  </a:lnTo>
                  <a:lnTo>
                    <a:pt x="228219" y="14288"/>
                  </a:lnTo>
                  <a:lnTo>
                    <a:pt x="22670" y="219837"/>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29E3CA9-4B35-400D-960B-E978465701CC}"/>
                </a:ext>
              </a:extLst>
            </p:cNvPr>
            <p:cNvSpPr/>
            <p:nvPr/>
          </p:nvSpPr>
          <p:spPr>
            <a:xfrm>
              <a:off x="4976240" y="414146"/>
              <a:ext cx="339661" cy="267081"/>
            </a:xfrm>
            <a:custGeom>
              <a:avLst/>
              <a:gdLst>
                <a:gd name="connsiteX0" fmla="*/ 72771 w 339661"/>
                <a:gd name="connsiteY0" fmla="*/ 267081 h 267081"/>
                <a:gd name="connsiteX1" fmla="*/ 69247 w 339661"/>
                <a:gd name="connsiteY1" fmla="*/ 266605 h 267081"/>
                <a:gd name="connsiteX2" fmla="*/ 10192 w 339661"/>
                <a:gd name="connsiteY2" fmla="*/ 251174 h 267081"/>
                <a:gd name="connsiteX3" fmla="*/ 0 w 339661"/>
                <a:gd name="connsiteY3" fmla="*/ 247174 h 267081"/>
                <a:gd name="connsiteX4" fmla="*/ 247174 w 339661"/>
                <a:gd name="connsiteY4" fmla="*/ 0 h 267081"/>
                <a:gd name="connsiteX5" fmla="*/ 339662 w 339661"/>
                <a:gd name="connsiteY5" fmla="*/ 0 h 267081"/>
                <a:gd name="connsiteX6" fmla="*/ 72771 w 339661"/>
                <a:gd name="connsiteY6" fmla="*/ 267081 h 267081"/>
                <a:gd name="connsiteX7" fmla="*/ 25813 w 339661"/>
                <a:gd name="connsiteY7" fmla="*/ 241745 h 267081"/>
                <a:gd name="connsiteX8" fmla="*/ 67627 w 339661"/>
                <a:gd name="connsiteY8" fmla="*/ 251936 h 267081"/>
                <a:gd name="connsiteX9" fmla="*/ 305276 w 339661"/>
                <a:gd name="connsiteY9" fmla="*/ 14288 h 267081"/>
                <a:gd name="connsiteX10" fmla="*/ 253175 w 339661"/>
                <a:gd name="connsiteY10" fmla="*/ 14288 h 267081"/>
                <a:gd name="connsiteX11" fmla="*/ 25813 w 339661"/>
                <a:gd name="connsiteY11" fmla="*/ 241745 h 26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661" h="267081">
                  <a:moveTo>
                    <a:pt x="72771" y="267081"/>
                  </a:moveTo>
                  <a:lnTo>
                    <a:pt x="69247" y="266605"/>
                  </a:lnTo>
                  <a:cubicBezTo>
                    <a:pt x="49339" y="263938"/>
                    <a:pt x="29527" y="258794"/>
                    <a:pt x="10192" y="251174"/>
                  </a:cubicBezTo>
                  <a:lnTo>
                    <a:pt x="0" y="247174"/>
                  </a:lnTo>
                  <a:lnTo>
                    <a:pt x="247174" y="0"/>
                  </a:lnTo>
                  <a:lnTo>
                    <a:pt x="339662" y="0"/>
                  </a:lnTo>
                  <a:lnTo>
                    <a:pt x="72771" y="267081"/>
                  </a:lnTo>
                  <a:close/>
                  <a:moveTo>
                    <a:pt x="25813" y="241745"/>
                  </a:moveTo>
                  <a:cubicBezTo>
                    <a:pt x="39624" y="246412"/>
                    <a:pt x="53626" y="249841"/>
                    <a:pt x="67627" y="251936"/>
                  </a:cubicBezTo>
                  <a:lnTo>
                    <a:pt x="305276" y="14288"/>
                  </a:lnTo>
                  <a:lnTo>
                    <a:pt x="253175" y="14288"/>
                  </a:lnTo>
                  <a:lnTo>
                    <a:pt x="25813" y="241745"/>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B44B753-524F-446F-9560-08ECA8373751}"/>
                </a:ext>
              </a:extLst>
            </p:cNvPr>
            <p:cNvSpPr/>
            <p:nvPr/>
          </p:nvSpPr>
          <p:spPr>
            <a:xfrm>
              <a:off x="5031295" y="414242"/>
              <a:ext cx="312896" cy="269176"/>
            </a:xfrm>
            <a:custGeom>
              <a:avLst/>
              <a:gdLst>
                <a:gd name="connsiteX0" fmla="*/ 50863 w 312896"/>
                <a:gd name="connsiteY0" fmla="*/ 269176 h 269176"/>
                <a:gd name="connsiteX1" fmla="*/ 14097 w 312896"/>
                <a:gd name="connsiteY1" fmla="*/ 266510 h 269176"/>
                <a:gd name="connsiteX2" fmla="*/ 0 w 312896"/>
                <a:gd name="connsiteY2" fmla="*/ 264414 h 269176"/>
                <a:gd name="connsiteX3" fmla="*/ 264509 w 312896"/>
                <a:gd name="connsiteY3" fmla="*/ 0 h 269176"/>
                <a:gd name="connsiteX4" fmla="*/ 312896 w 312896"/>
                <a:gd name="connsiteY4" fmla="*/ 0 h 269176"/>
                <a:gd name="connsiteX5" fmla="*/ 312896 w 312896"/>
                <a:gd name="connsiteY5" fmla="*/ 7144 h 269176"/>
                <a:gd name="connsiteX6" fmla="*/ 310325 w 312896"/>
                <a:gd name="connsiteY6" fmla="*/ 43529 h 269176"/>
                <a:gd name="connsiteX7" fmla="*/ 310039 w 312896"/>
                <a:gd name="connsiteY7" fmla="*/ 45910 h 269176"/>
                <a:gd name="connsiteX8" fmla="*/ 89630 w 312896"/>
                <a:gd name="connsiteY8" fmla="*/ 266224 h 269176"/>
                <a:gd name="connsiteX9" fmla="*/ 87249 w 312896"/>
                <a:gd name="connsiteY9" fmla="*/ 266605 h 269176"/>
                <a:gd name="connsiteX10" fmla="*/ 50863 w 312896"/>
                <a:gd name="connsiteY10" fmla="*/ 269176 h 269176"/>
                <a:gd name="connsiteX11" fmla="*/ 30671 w 312896"/>
                <a:gd name="connsiteY11" fmla="*/ 254127 h 269176"/>
                <a:gd name="connsiteX12" fmla="*/ 82963 w 312896"/>
                <a:gd name="connsiteY12" fmla="*/ 252889 h 269176"/>
                <a:gd name="connsiteX13" fmla="*/ 296513 w 312896"/>
                <a:gd name="connsiteY13" fmla="*/ 39338 h 269176"/>
                <a:gd name="connsiteX14" fmla="*/ 298513 w 312896"/>
                <a:gd name="connsiteY14" fmla="*/ 14383 h 269176"/>
                <a:gd name="connsiteX15" fmla="*/ 270415 w 312896"/>
                <a:gd name="connsiteY15" fmla="*/ 14383 h 269176"/>
                <a:gd name="connsiteX16" fmla="*/ 30671 w 312896"/>
                <a:gd name="connsiteY16" fmla="*/ 25412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896" h="269176">
                  <a:moveTo>
                    <a:pt x="50863" y="269176"/>
                  </a:moveTo>
                  <a:cubicBezTo>
                    <a:pt x="38386" y="269176"/>
                    <a:pt x="26003" y="268319"/>
                    <a:pt x="14097" y="266510"/>
                  </a:cubicBezTo>
                  <a:lnTo>
                    <a:pt x="0" y="264414"/>
                  </a:lnTo>
                  <a:lnTo>
                    <a:pt x="264509" y="0"/>
                  </a:lnTo>
                  <a:lnTo>
                    <a:pt x="312896" y="0"/>
                  </a:lnTo>
                  <a:lnTo>
                    <a:pt x="312896" y="7144"/>
                  </a:lnTo>
                  <a:cubicBezTo>
                    <a:pt x="312896" y="19240"/>
                    <a:pt x="312039" y="31432"/>
                    <a:pt x="310325" y="43529"/>
                  </a:cubicBezTo>
                  <a:lnTo>
                    <a:pt x="310039" y="45910"/>
                  </a:lnTo>
                  <a:lnTo>
                    <a:pt x="89630" y="266224"/>
                  </a:lnTo>
                  <a:lnTo>
                    <a:pt x="87249" y="266605"/>
                  </a:lnTo>
                  <a:cubicBezTo>
                    <a:pt x="75247" y="268319"/>
                    <a:pt x="62960" y="269176"/>
                    <a:pt x="50863" y="269176"/>
                  </a:cubicBezTo>
                  <a:close/>
                  <a:moveTo>
                    <a:pt x="30671" y="254127"/>
                  </a:moveTo>
                  <a:cubicBezTo>
                    <a:pt x="47720" y="255556"/>
                    <a:pt x="65437" y="255175"/>
                    <a:pt x="82963" y="252889"/>
                  </a:cubicBezTo>
                  <a:lnTo>
                    <a:pt x="296513" y="39338"/>
                  </a:lnTo>
                  <a:cubicBezTo>
                    <a:pt x="297561" y="31051"/>
                    <a:pt x="298228" y="22669"/>
                    <a:pt x="298513" y="14383"/>
                  </a:cubicBezTo>
                  <a:lnTo>
                    <a:pt x="270415" y="14383"/>
                  </a:lnTo>
                  <a:lnTo>
                    <a:pt x="30671" y="254127"/>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3782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Weighing valuation</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937202" y="1979909"/>
            <a:ext cx="8605830" cy="411956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Frequently the single most important factor in a sale transaction, valuation is something that should be central to your planning both before and after a sale.</a:t>
            </a:r>
          </a:p>
          <a:p>
            <a:pPr marL="0" lvl="0" indent="0" defTabSz="457200" eaLnBrk="0" hangingPunct="0">
              <a:spcBef>
                <a:spcPts val="288"/>
              </a:spcBef>
              <a:spcAft>
                <a:spcPts val="600"/>
              </a:spcAft>
              <a:buSzPct val="70000"/>
              <a:buNone/>
            </a:pPr>
            <a:endParaRPr lang="en-US" sz="1600" dirty="0">
              <a:ea typeface="MS PGothic" pitchFamily="34" charset="-128"/>
            </a:endParaRPr>
          </a:p>
          <a:p>
            <a:pPr marL="0" lvl="0" indent="0" defTabSz="457200" eaLnBrk="0" hangingPunct="0">
              <a:spcBef>
                <a:spcPts val="288"/>
              </a:spcBef>
              <a:spcAft>
                <a:spcPts val="600"/>
              </a:spcAft>
              <a:buSzPct val="70000"/>
              <a:buNone/>
            </a:pPr>
            <a:r>
              <a:rPr lang="en-US" sz="2400" dirty="0">
                <a:solidFill>
                  <a:srgbClr val="5489B6"/>
                </a:solidFill>
                <a:latin typeface="Arial" panose="020B0604020202020204"/>
              </a:rPr>
              <a:t>Adjust your strategies based on how your business is valued. </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Estate planning techniques and timing</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Fair market value of business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Public versus private</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7</a:t>
            </a:fld>
            <a:endParaRPr lang="en-US"/>
          </a:p>
        </p:txBody>
      </p:sp>
      <p:grpSp>
        <p:nvGrpSpPr>
          <p:cNvPr id="6" name="Graphic 1">
            <a:extLst>
              <a:ext uri="{FF2B5EF4-FFF2-40B4-BE49-F238E27FC236}">
                <a16:creationId xmlns:a16="http://schemas.microsoft.com/office/drawing/2014/main" id="{864D8D38-AD87-420F-87EA-40B722442D74}"/>
              </a:ext>
            </a:extLst>
          </p:cNvPr>
          <p:cNvGrpSpPr/>
          <p:nvPr/>
        </p:nvGrpSpPr>
        <p:grpSpPr>
          <a:xfrm>
            <a:off x="685800" y="1758032"/>
            <a:ext cx="896822" cy="692498"/>
            <a:chOff x="7316152" y="155257"/>
            <a:chExt cx="571499" cy="441293"/>
          </a:xfrm>
          <a:solidFill>
            <a:schemeClr val="accent1"/>
          </a:solidFill>
        </p:grpSpPr>
        <p:sp>
          <p:nvSpPr>
            <p:cNvPr id="8" name="Freeform: Shape 7">
              <a:extLst>
                <a:ext uri="{FF2B5EF4-FFF2-40B4-BE49-F238E27FC236}">
                  <a16:creationId xmlns:a16="http://schemas.microsoft.com/office/drawing/2014/main" id="{78D72244-391E-418A-A4BA-F3EEC98217B2}"/>
                </a:ext>
              </a:extLst>
            </p:cNvPr>
            <p:cNvSpPr/>
            <p:nvPr/>
          </p:nvSpPr>
          <p:spPr>
            <a:xfrm>
              <a:off x="7687246" y="364140"/>
              <a:ext cx="14954" cy="14287"/>
            </a:xfrm>
            <a:custGeom>
              <a:avLst/>
              <a:gdLst>
                <a:gd name="connsiteX0" fmla="*/ 0 w 14954"/>
                <a:gd name="connsiteY0" fmla="*/ 0 h 14287"/>
                <a:gd name="connsiteX1" fmla="*/ 14954 w 14954"/>
                <a:gd name="connsiteY1" fmla="*/ 0 h 14287"/>
                <a:gd name="connsiteX2" fmla="*/ 14954 w 14954"/>
                <a:gd name="connsiteY2" fmla="*/ 14287 h 14287"/>
                <a:gd name="connsiteX3" fmla="*/ 0 w 14954"/>
                <a:gd name="connsiteY3" fmla="*/ 14287 h 14287"/>
              </a:gdLst>
              <a:ahLst/>
              <a:cxnLst>
                <a:cxn ang="0">
                  <a:pos x="connsiteX0" y="connsiteY0"/>
                </a:cxn>
                <a:cxn ang="0">
                  <a:pos x="connsiteX1" y="connsiteY1"/>
                </a:cxn>
                <a:cxn ang="0">
                  <a:pos x="connsiteX2" y="connsiteY2"/>
                </a:cxn>
                <a:cxn ang="0">
                  <a:pos x="connsiteX3" y="connsiteY3"/>
                </a:cxn>
              </a:cxnLst>
              <a:rect l="l" t="t" r="r" b="b"/>
              <a:pathLst>
                <a:path w="14954" h="14287">
                  <a:moveTo>
                    <a:pt x="0" y="0"/>
                  </a:moveTo>
                  <a:lnTo>
                    <a:pt x="14954" y="0"/>
                  </a:lnTo>
                  <a:lnTo>
                    <a:pt x="14954" y="14287"/>
                  </a:lnTo>
                  <a:lnTo>
                    <a:pt x="0" y="14287"/>
                  </a:lnTo>
                  <a:close/>
                </a:path>
              </a:pathLst>
            </a:custGeom>
            <a:grpFill/>
            <a:ln w="9525" cap="flat">
              <a:noFill/>
              <a:prstDash val="solid"/>
              <a:miter/>
            </a:ln>
          </p:spPr>
          <p:txBody>
            <a:bodyPr rtlCol="0" anchor="ctr"/>
            <a:lstStyle/>
            <a:p>
              <a:endParaRPr lang="en-US"/>
            </a:p>
          </p:txBody>
        </p:sp>
        <p:grpSp>
          <p:nvGrpSpPr>
            <p:cNvPr id="9" name="Graphic 1">
              <a:extLst>
                <a:ext uri="{FF2B5EF4-FFF2-40B4-BE49-F238E27FC236}">
                  <a16:creationId xmlns:a16="http://schemas.microsoft.com/office/drawing/2014/main" id="{32274A57-A541-42DB-AC6D-692C3EDEFBC8}"/>
                </a:ext>
              </a:extLst>
            </p:cNvPr>
            <p:cNvGrpSpPr/>
            <p:nvPr/>
          </p:nvGrpSpPr>
          <p:grpSpPr>
            <a:xfrm>
              <a:off x="7687246" y="189832"/>
              <a:ext cx="200405" cy="256412"/>
              <a:chOff x="7687246" y="189832"/>
              <a:chExt cx="200405" cy="256412"/>
            </a:xfrm>
            <a:grpFill/>
          </p:grpSpPr>
          <p:sp>
            <p:nvSpPr>
              <p:cNvPr id="23" name="Freeform: Shape 22">
                <a:extLst>
                  <a:ext uri="{FF2B5EF4-FFF2-40B4-BE49-F238E27FC236}">
                    <a16:creationId xmlns:a16="http://schemas.microsoft.com/office/drawing/2014/main" id="{A0E5E63F-B3FB-4D1B-A544-4FA732A89A50}"/>
                  </a:ext>
                </a:extLst>
              </p:cNvPr>
              <p:cNvSpPr/>
              <p:nvPr/>
            </p:nvSpPr>
            <p:spPr>
              <a:xfrm>
                <a:off x="7693723" y="364140"/>
                <a:ext cx="187356" cy="82105"/>
              </a:xfrm>
              <a:custGeom>
                <a:avLst/>
                <a:gdLst>
                  <a:gd name="connsiteX0" fmla="*/ 93726 w 187356"/>
                  <a:gd name="connsiteY0" fmla="*/ 82105 h 82105"/>
                  <a:gd name="connsiteX1" fmla="*/ 1429 w 187356"/>
                  <a:gd name="connsiteY1" fmla="*/ 8287 h 82105"/>
                  <a:gd name="connsiteX2" fmla="*/ 0 w 187356"/>
                  <a:gd name="connsiteY2" fmla="*/ 0 h 82105"/>
                  <a:gd name="connsiteX3" fmla="*/ 187357 w 187356"/>
                  <a:gd name="connsiteY3" fmla="*/ 0 h 82105"/>
                  <a:gd name="connsiteX4" fmla="*/ 185928 w 187356"/>
                  <a:gd name="connsiteY4" fmla="*/ 8287 h 82105"/>
                  <a:gd name="connsiteX5" fmla="*/ 93726 w 187356"/>
                  <a:gd name="connsiteY5" fmla="*/ 82105 h 82105"/>
                  <a:gd name="connsiteX6" fmla="*/ 17431 w 187356"/>
                  <a:gd name="connsiteY6" fmla="*/ 14288 h 82105"/>
                  <a:gd name="connsiteX7" fmla="*/ 93726 w 187356"/>
                  <a:gd name="connsiteY7" fmla="*/ 67818 h 82105"/>
                  <a:gd name="connsiteX8" fmla="*/ 170022 w 187356"/>
                  <a:gd name="connsiteY8" fmla="*/ 14288 h 82105"/>
                  <a:gd name="connsiteX9" fmla="*/ 17431 w 187356"/>
                  <a:gd name="connsiteY9" fmla="*/ 14288 h 8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56" h="82105">
                    <a:moveTo>
                      <a:pt x="93726" y="82105"/>
                    </a:moveTo>
                    <a:cubicBezTo>
                      <a:pt x="47434" y="82105"/>
                      <a:pt x="8668" y="51054"/>
                      <a:pt x="1429" y="8287"/>
                    </a:cubicBezTo>
                    <a:lnTo>
                      <a:pt x="0" y="0"/>
                    </a:lnTo>
                    <a:lnTo>
                      <a:pt x="187357" y="0"/>
                    </a:lnTo>
                    <a:lnTo>
                      <a:pt x="185928" y="8287"/>
                    </a:lnTo>
                    <a:cubicBezTo>
                      <a:pt x="178784" y="51149"/>
                      <a:pt x="140018" y="82105"/>
                      <a:pt x="93726" y="82105"/>
                    </a:cubicBezTo>
                    <a:close/>
                    <a:moveTo>
                      <a:pt x="17431" y="14288"/>
                    </a:moveTo>
                    <a:cubicBezTo>
                      <a:pt x="26765" y="45720"/>
                      <a:pt x="57531" y="67818"/>
                      <a:pt x="93726" y="67818"/>
                    </a:cubicBezTo>
                    <a:cubicBezTo>
                      <a:pt x="129921" y="67818"/>
                      <a:pt x="160687" y="45720"/>
                      <a:pt x="170022" y="14288"/>
                    </a:cubicBezTo>
                    <a:lnTo>
                      <a:pt x="17431" y="14288"/>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FE1E681-BF39-4D8A-9085-359A6C058057}"/>
                  </a:ext>
                </a:extLst>
              </p:cNvPr>
              <p:cNvSpPr/>
              <p:nvPr/>
            </p:nvSpPr>
            <p:spPr>
              <a:xfrm>
                <a:off x="7687246" y="364140"/>
                <a:ext cx="200405" cy="14287"/>
              </a:xfrm>
              <a:custGeom>
                <a:avLst/>
                <a:gdLst>
                  <a:gd name="connsiteX0" fmla="*/ 0 w 200405"/>
                  <a:gd name="connsiteY0" fmla="*/ 0 h 14287"/>
                  <a:gd name="connsiteX1" fmla="*/ 200406 w 200405"/>
                  <a:gd name="connsiteY1" fmla="*/ 0 h 14287"/>
                  <a:gd name="connsiteX2" fmla="*/ 200406 w 200405"/>
                  <a:gd name="connsiteY2" fmla="*/ 14287 h 14287"/>
                  <a:gd name="connsiteX3" fmla="*/ 0 w 200405"/>
                  <a:gd name="connsiteY3" fmla="*/ 14287 h 14287"/>
                </a:gdLst>
                <a:ahLst/>
                <a:cxnLst>
                  <a:cxn ang="0">
                    <a:pos x="connsiteX0" y="connsiteY0"/>
                  </a:cxn>
                  <a:cxn ang="0">
                    <a:pos x="connsiteX1" y="connsiteY1"/>
                  </a:cxn>
                  <a:cxn ang="0">
                    <a:pos x="connsiteX2" y="connsiteY2"/>
                  </a:cxn>
                  <a:cxn ang="0">
                    <a:pos x="connsiteX3" y="connsiteY3"/>
                  </a:cxn>
                </a:cxnLst>
                <a:rect l="l" t="t" r="r" b="b"/>
                <a:pathLst>
                  <a:path w="200405" h="14287">
                    <a:moveTo>
                      <a:pt x="0" y="0"/>
                    </a:moveTo>
                    <a:lnTo>
                      <a:pt x="200406" y="0"/>
                    </a:lnTo>
                    <a:lnTo>
                      <a:pt x="200406" y="14287"/>
                    </a:lnTo>
                    <a:lnTo>
                      <a:pt x="0" y="14287"/>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F846EFB-E977-490D-B280-0412952329F0}"/>
                  </a:ext>
                </a:extLst>
              </p:cNvPr>
              <p:cNvSpPr/>
              <p:nvPr/>
            </p:nvSpPr>
            <p:spPr>
              <a:xfrm>
                <a:off x="7734959" y="226122"/>
                <a:ext cx="104591" cy="152304"/>
              </a:xfrm>
              <a:custGeom>
                <a:avLst/>
                <a:gdLst>
                  <a:gd name="connsiteX0" fmla="*/ 97734 w 104591"/>
                  <a:gd name="connsiteY0" fmla="*/ 152305 h 152304"/>
                  <a:gd name="connsiteX1" fmla="*/ 7151 w 104591"/>
                  <a:gd name="connsiteY1" fmla="*/ 152305 h 152304"/>
                  <a:gd name="connsiteX2" fmla="*/ 1341 w 104591"/>
                  <a:gd name="connsiteY2" fmla="*/ 149352 h 152304"/>
                  <a:gd name="connsiteX3" fmla="*/ 388 w 104591"/>
                  <a:gd name="connsiteY3" fmla="*/ 142970 h 152304"/>
                  <a:gd name="connsiteX4" fmla="*/ 45727 w 104591"/>
                  <a:gd name="connsiteY4" fmla="*/ 4953 h 152304"/>
                  <a:gd name="connsiteX5" fmla="*/ 52490 w 104591"/>
                  <a:gd name="connsiteY5" fmla="*/ 0 h 152304"/>
                  <a:gd name="connsiteX6" fmla="*/ 59253 w 104591"/>
                  <a:gd name="connsiteY6" fmla="*/ 4953 h 152304"/>
                  <a:gd name="connsiteX7" fmla="*/ 104592 w 104591"/>
                  <a:gd name="connsiteY7" fmla="*/ 142970 h 152304"/>
                  <a:gd name="connsiteX8" fmla="*/ 97829 w 104591"/>
                  <a:gd name="connsiteY8" fmla="*/ 145161 h 152304"/>
                  <a:gd name="connsiteX9" fmla="*/ 97829 w 104591"/>
                  <a:gd name="connsiteY9" fmla="*/ 152305 h 152304"/>
                  <a:gd name="connsiteX10" fmla="*/ 16962 w 104591"/>
                  <a:gd name="connsiteY10" fmla="*/ 138017 h 152304"/>
                  <a:gd name="connsiteX11" fmla="*/ 87828 w 104591"/>
                  <a:gd name="connsiteY11" fmla="*/ 138017 h 152304"/>
                  <a:gd name="connsiteX12" fmla="*/ 52395 w 104591"/>
                  <a:gd name="connsiteY12" fmla="*/ 30004 h 152304"/>
                  <a:gd name="connsiteX13" fmla="*/ 16962 w 104591"/>
                  <a:gd name="connsiteY13" fmla="*/ 138017 h 1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1" h="152304">
                    <a:moveTo>
                      <a:pt x="97734" y="152305"/>
                    </a:moveTo>
                    <a:lnTo>
                      <a:pt x="7151" y="152305"/>
                    </a:lnTo>
                    <a:cubicBezTo>
                      <a:pt x="4865" y="152305"/>
                      <a:pt x="2674" y="151162"/>
                      <a:pt x="1341" y="149352"/>
                    </a:cubicBezTo>
                    <a:cubicBezTo>
                      <a:pt x="7" y="147542"/>
                      <a:pt x="-373" y="145066"/>
                      <a:pt x="388" y="142970"/>
                    </a:cubicBezTo>
                    <a:lnTo>
                      <a:pt x="45727" y="4953"/>
                    </a:lnTo>
                    <a:cubicBezTo>
                      <a:pt x="46679" y="2000"/>
                      <a:pt x="49442" y="0"/>
                      <a:pt x="52490" y="0"/>
                    </a:cubicBezTo>
                    <a:cubicBezTo>
                      <a:pt x="55538" y="0"/>
                      <a:pt x="58300" y="2000"/>
                      <a:pt x="59253" y="4953"/>
                    </a:cubicBezTo>
                    <a:lnTo>
                      <a:pt x="104592" y="142970"/>
                    </a:lnTo>
                    <a:lnTo>
                      <a:pt x="97829" y="145161"/>
                    </a:lnTo>
                    <a:lnTo>
                      <a:pt x="97829" y="152305"/>
                    </a:lnTo>
                    <a:close/>
                    <a:moveTo>
                      <a:pt x="16962" y="138017"/>
                    </a:moveTo>
                    <a:lnTo>
                      <a:pt x="87828" y="138017"/>
                    </a:lnTo>
                    <a:lnTo>
                      <a:pt x="52395" y="30004"/>
                    </a:lnTo>
                    <a:lnTo>
                      <a:pt x="16962" y="138017"/>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379F29-EFE0-4027-BAD0-345239581799}"/>
                  </a:ext>
                </a:extLst>
              </p:cNvPr>
              <p:cNvSpPr/>
              <p:nvPr/>
            </p:nvSpPr>
            <p:spPr>
              <a:xfrm>
                <a:off x="7762112" y="189832"/>
                <a:ext cx="50577" cy="50577"/>
              </a:xfrm>
              <a:custGeom>
                <a:avLst/>
                <a:gdLst>
                  <a:gd name="connsiteX0" fmla="*/ 25241 w 50577"/>
                  <a:gd name="connsiteY0" fmla="*/ 50578 h 50577"/>
                  <a:gd name="connsiteX1" fmla="*/ 0 w 50577"/>
                  <a:gd name="connsiteY1" fmla="*/ 25336 h 50577"/>
                  <a:gd name="connsiteX2" fmla="*/ 191 w 50577"/>
                  <a:gd name="connsiteY2" fmla="*/ 22574 h 50577"/>
                  <a:gd name="connsiteX3" fmla="*/ 25337 w 50577"/>
                  <a:gd name="connsiteY3" fmla="*/ 0 h 50577"/>
                  <a:gd name="connsiteX4" fmla="*/ 50578 w 50577"/>
                  <a:gd name="connsiteY4" fmla="*/ 25241 h 50577"/>
                  <a:gd name="connsiteX5" fmla="*/ 25241 w 50577"/>
                  <a:gd name="connsiteY5" fmla="*/ 50578 h 50577"/>
                  <a:gd name="connsiteX6" fmla="*/ 25241 w 50577"/>
                  <a:gd name="connsiteY6" fmla="*/ 14288 h 50577"/>
                  <a:gd name="connsiteX7" fmla="*/ 14288 w 50577"/>
                  <a:gd name="connsiteY7" fmla="*/ 24098 h 50577"/>
                  <a:gd name="connsiteX8" fmla="*/ 14192 w 50577"/>
                  <a:gd name="connsiteY8" fmla="*/ 25336 h 50577"/>
                  <a:gd name="connsiteX9" fmla="*/ 25146 w 50577"/>
                  <a:gd name="connsiteY9" fmla="*/ 36290 h 50577"/>
                  <a:gd name="connsiteX10" fmla="*/ 36100 w 50577"/>
                  <a:gd name="connsiteY10" fmla="*/ 25336 h 50577"/>
                  <a:gd name="connsiteX11" fmla="*/ 25241 w 50577"/>
                  <a:gd name="connsiteY11" fmla="*/ 14288 h 5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 h="50577">
                    <a:moveTo>
                      <a:pt x="25241" y="50578"/>
                    </a:moveTo>
                    <a:cubicBezTo>
                      <a:pt x="11335" y="50578"/>
                      <a:pt x="0" y="39243"/>
                      <a:pt x="0" y="25336"/>
                    </a:cubicBezTo>
                    <a:cubicBezTo>
                      <a:pt x="0" y="24384"/>
                      <a:pt x="95" y="23527"/>
                      <a:pt x="191" y="22574"/>
                    </a:cubicBezTo>
                    <a:cubicBezTo>
                      <a:pt x="1620" y="9715"/>
                      <a:pt x="12382" y="0"/>
                      <a:pt x="25337" y="0"/>
                    </a:cubicBezTo>
                    <a:cubicBezTo>
                      <a:pt x="39243" y="0"/>
                      <a:pt x="50578" y="11335"/>
                      <a:pt x="50578" y="25241"/>
                    </a:cubicBezTo>
                    <a:cubicBezTo>
                      <a:pt x="50578" y="39148"/>
                      <a:pt x="39148" y="50578"/>
                      <a:pt x="25241" y="50578"/>
                    </a:cubicBezTo>
                    <a:close/>
                    <a:moveTo>
                      <a:pt x="25241" y="14288"/>
                    </a:moveTo>
                    <a:cubicBezTo>
                      <a:pt x="19621" y="14288"/>
                      <a:pt x="14954" y="18478"/>
                      <a:pt x="14288" y="24098"/>
                    </a:cubicBezTo>
                    <a:cubicBezTo>
                      <a:pt x="14288" y="24479"/>
                      <a:pt x="14192" y="24860"/>
                      <a:pt x="14192" y="25336"/>
                    </a:cubicBezTo>
                    <a:cubicBezTo>
                      <a:pt x="14192" y="31432"/>
                      <a:pt x="19145" y="36290"/>
                      <a:pt x="25146" y="36290"/>
                    </a:cubicBezTo>
                    <a:cubicBezTo>
                      <a:pt x="31147" y="36290"/>
                      <a:pt x="36100" y="31337"/>
                      <a:pt x="36100" y="25336"/>
                    </a:cubicBezTo>
                    <a:cubicBezTo>
                      <a:pt x="36100" y="19336"/>
                      <a:pt x="31338" y="14288"/>
                      <a:pt x="25241" y="14288"/>
                    </a:cubicBezTo>
                    <a:close/>
                  </a:path>
                </a:pathLst>
              </a:custGeom>
              <a:grpFill/>
              <a:ln w="9525" cap="flat">
                <a:noFill/>
                <a:prstDash val="solid"/>
                <a:miter/>
              </a:ln>
            </p:spPr>
            <p:txBody>
              <a:bodyPr rtlCol="0" anchor="ctr"/>
              <a:lstStyle/>
              <a:p>
                <a:endParaRPr lang="en-US"/>
              </a:p>
            </p:txBody>
          </p:sp>
        </p:grpSp>
        <p:grpSp>
          <p:nvGrpSpPr>
            <p:cNvPr id="10" name="Graphic 1">
              <a:extLst>
                <a:ext uri="{FF2B5EF4-FFF2-40B4-BE49-F238E27FC236}">
                  <a16:creationId xmlns:a16="http://schemas.microsoft.com/office/drawing/2014/main" id="{55177E52-52BB-4F84-A48A-530A24E44521}"/>
                </a:ext>
              </a:extLst>
            </p:cNvPr>
            <p:cNvGrpSpPr/>
            <p:nvPr/>
          </p:nvGrpSpPr>
          <p:grpSpPr>
            <a:xfrm>
              <a:off x="7316152" y="189927"/>
              <a:ext cx="200405" cy="256317"/>
              <a:chOff x="7316152" y="189927"/>
              <a:chExt cx="200405" cy="256317"/>
            </a:xfrm>
            <a:grpFill/>
          </p:grpSpPr>
          <p:sp>
            <p:nvSpPr>
              <p:cNvPr id="19" name="Freeform: Shape 18">
                <a:extLst>
                  <a:ext uri="{FF2B5EF4-FFF2-40B4-BE49-F238E27FC236}">
                    <a16:creationId xmlns:a16="http://schemas.microsoft.com/office/drawing/2014/main" id="{6E711EA5-250F-4F4B-A58A-7877B240F930}"/>
                  </a:ext>
                </a:extLst>
              </p:cNvPr>
              <p:cNvSpPr/>
              <p:nvPr/>
            </p:nvSpPr>
            <p:spPr>
              <a:xfrm>
                <a:off x="7322629" y="364140"/>
                <a:ext cx="187356" cy="82105"/>
              </a:xfrm>
              <a:custGeom>
                <a:avLst/>
                <a:gdLst>
                  <a:gd name="connsiteX0" fmla="*/ 93726 w 187356"/>
                  <a:gd name="connsiteY0" fmla="*/ 82105 h 82105"/>
                  <a:gd name="connsiteX1" fmla="*/ 1428 w 187356"/>
                  <a:gd name="connsiteY1" fmla="*/ 8287 h 82105"/>
                  <a:gd name="connsiteX2" fmla="*/ 0 w 187356"/>
                  <a:gd name="connsiteY2" fmla="*/ 0 h 82105"/>
                  <a:gd name="connsiteX3" fmla="*/ 187357 w 187356"/>
                  <a:gd name="connsiteY3" fmla="*/ 0 h 82105"/>
                  <a:gd name="connsiteX4" fmla="*/ 185928 w 187356"/>
                  <a:gd name="connsiteY4" fmla="*/ 8287 h 82105"/>
                  <a:gd name="connsiteX5" fmla="*/ 93726 w 187356"/>
                  <a:gd name="connsiteY5" fmla="*/ 82105 h 82105"/>
                  <a:gd name="connsiteX6" fmla="*/ 17430 w 187356"/>
                  <a:gd name="connsiteY6" fmla="*/ 14288 h 82105"/>
                  <a:gd name="connsiteX7" fmla="*/ 93726 w 187356"/>
                  <a:gd name="connsiteY7" fmla="*/ 67818 h 82105"/>
                  <a:gd name="connsiteX8" fmla="*/ 170021 w 187356"/>
                  <a:gd name="connsiteY8" fmla="*/ 14288 h 82105"/>
                  <a:gd name="connsiteX9" fmla="*/ 17430 w 187356"/>
                  <a:gd name="connsiteY9" fmla="*/ 14288 h 8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56" h="82105">
                    <a:moveTo>
                      <a:pt x="93726" y="82105"/>
                    </a:moveTo>
                    <a:cubicBezTo>
                      <a:pt x="47434" y="82105"/>
                      <a:pt x="8667" y="51054"/>
                      <a:pt x="1428" y="8287"/>
                    </a:cubicBezTo>
                    <a:lnTo>
                      <a:pt x="0" y="0"/>
                    </a:lnTo>
                    <a:lnTo>
                      <a:pt x="187357" y="0"/>
                    </a:lnTo>
                    <a:lnTo>
                      <a:pt x="185928" y="8287"/>
                    </a:lnTo>
                    <a:cubicBezTo>
                      <a:pt x="178784" y="51149"/>
                      <a:pt x="140017" y="82105"/>
                      <a:pt x="93726" y="82105"/>
                    </a:cubicBezTo>
                    <a:close/>
                    <a:moveTo>
                      <a:pt x="17430" y="14288"/>
                    </a:moveTo>
                    <a:cubicBezTo>
                      <a:pt x="26765" y="45720"/>
                      <a:pt x="57531" y="67818"/>
                      <a:pt x="93726" y="67818"/>
                    </a:cubicBezTo>
                    <a:cubicBezTo>
                      <a:pt x="129921" y="67818"/>
                      <a:pt x="160687" y="45720"/>
                      <a:pt x="170021" y="14288"/>
                    </a:cubicBezTo>
                    <a:lnTo>
                      <a:pt x="17430" y="14288"/>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1808BC8-B337-4AB1-9590-488910E23A52}"/>
                  </a:ext>
                </a:extLst>
              </p:cNvPr>
              <p:cNvSpPr/>
              <p:nvPr/>
            </p:nvSpPr>
            <p:spPr>
              <a:xfrm>
                <a:off x="7316152" y="364140"/>
                <a:ext cx="200405" cy="14287"/>
              </a:xfrm>
              <a:custGeom>
                <a:avLst/>
                <a:gdLst>
                  <a:gd name="connsiteX0" fmla="*/ 0 w 200405"/>
                  <a:gd name="connsiteY0" fmla="*/ 0 h 14287"/>
                  <a:gd name="connsiteX1" fmla="*/ 200406 w 200405"/>
                  <a:gd name="connsiteY1" fmla="*/ 0 h 14287"/>
                  <a:gd name="connsiteX2" fmla="*/ 200406 w 200405"/>
                  <a:gd name="connsiteY2" fmla="*/ 14287 h 14287"/>
                  <a:gd name="connsiteX3" fmla="*/ 0 w 200405"/>
                  <a:gd name="connsiteY3" fmla="*/ 14287 h 14287"/>
                </a:gdLst>
                <a:ahLst/>
                <a:cxnLst>
                  <a:cxn ang="0">
                    <a:pos x="connsiteX0" y="connsiteY0"/>
                  </a:cxn>
                  <a:cxn ang="0">
                    <a:pos x="connsiteX1" y="connsiteY1"/>
                  </a:cxn>
                  <a:cxn ang="0">
                    <a:pos x="connsiteX2" y="connsiteY2"/>
                  </a:cxn>
                  <a:cxn ang="0">
                    <a:pos x="connsiteX3" y="connsiteY3"/>
                  </a:cxn>
                </a:cxnLst>
                <a:rect l="l" t="t" r="r" b="b"/>
                <a:pathLst>
                  <a:path w="200405" h="14287">
                    <a:moveTo>
                      <a:pt x="0" y="0"/>
                    </a:moveTo>
                    <a:lnTo>
                      <a:pt x="200406" y="0"/>
                    </a:lnTo>
                    <a:lnTo>
                      <a:pt x="200406" y="14287"/>
                    </a:lnTo>
                    <a:lnTo>
                      <a:pt x="0" y="14287"/>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4889137-3856-4B28-8616-2675869FF1EE}"/>
                  </a:ext>
                </a:extLst>
              </p:cNvPr>
              <p:cNvSpPr/>
              <p:nvPr/>
            </p:nvSpPr>
            <p:spPr>
              <a:xfrm>
                <a:off x="7363865" y="226122"/>
                <a:ext cx="104592" cy="152304"/>
              </a:xfrm>
              <a:custGeom>
                <a:avLst/>
                <a:gdLst>
                  <a:gd name="connsiteX0" fmla="*/ 97734 w 104592"/>
                  <a:gd name="connsiteY0" fmla="*/ 152305 h 152304"/>
                  <a:gd name="connsiteX1" fmla="*/ 7151 w 104592"/>
                  <a:gd name="connsiteY1" fmla="*/ 152305 h 152304"/>
                  <a:gd name="connsiteX2" fmla="*/ 1341 w 104592"/>
                  <a:gd name="connsiteY2" fmla="*/ 149352 h 152304"/>
                  <a:gd name="connsiteX3" fmla="*/ 389 w 104592"/>
                  <a:gd name="connsiteY3" fmla="*/ 142970 h 152304"/>
                  <a:gd name="connsiteX4" fmla="*/ 45727 w 104592"/>
                  <a:gd name="connsiteY4" fmla="*/ 4953 h 152304"/>
                  <a:gd name="connsiteX5" fmla="*/ 52490 w 104592"/>
                  <a:gd name="connsiteY5" fmla="*/ 0 h 152304"/>
                  <a:gd name="connsiteX6" fmla="*/ 59253 w 104592"/>
                  <a:gd name="connsiteY6" fmla="*/ 4953 h 152304"/>
                  <a:gd name="connsiteX7" fmla="*/ 104592 w 104592"/>
                  <a:gd name="connsiteY7" fmla="*/ 142970 h 152304"/>
                  <a:gd name="connsiteX8" fmla="*/ 97829 w 104592"/>
                  <a:gd name="connsiteY8" fmla="*/ 145161 h 152304"/>
                  <a:gd name="connsiteX9" fmla="*/ 97829 w 104592"/>
                  <a:gd name="connsiteY9" fmla="*/ 152305 h 152304"/>
                  <a:gd name="connsiteX10" fmla="*/ 16962 w 104592"/>
                  <a:gd name="connsiteY10" fmla="*/ 138017 h 152304"/>
                  <a:gd name="connsiteX11" fmla="*/ 87828 w 104592"/>
                  <a:gd name="connsiteY11" fmla="*/ 138017 h 152304"/>
                  <a:gd name="connsiteX12" fmla="*/ 52395 w 104592"/>
                  <a:gd name="connsiteY12" fmla="*/ 30004 h 152304"/>
                  <a:gd name="connsiteX13" fmla="*/ 16962 w 104592"/>
                  <a:gd name="connsiteY13" fmla="*/ 138017 h 1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2" h="152304">
                    <a:moveTo>
                      <a:pt x="97734" y="152305"/>
                    </a:moveTo>
                    <a:lnTo>
                      <a:pt x="7151" y="152305"/>
                    </a:lnTo>
                    <a:cubicBezTo>
                      <a:pt x="4865" y="152305"/>
                      <a:pt x="2674" y="151162"/>
                      <a:pt x="1341" y="149352"/>
                    </a:cubicBezTo>
                    <a:cubicBezTo>
                      <a:pt x="7" y="147542"/>
                      <a:pt x="-374" y="145066"/>
                      <a:pt x="389" y="142970"/>
                    </a:cubicBezTo>
                    <a:lnTo>
                      <a:pt x="45727" y="4953"/>
                    </a:lnTo>
                    <a:cubicBezTo>
                      <a:pt x="46680" y="2000"/>
                      <a:pt x="49442" y="0"/>
                      <a:pt x="52490" y="0"/>
                    </a:cubicBezTo>
                    <a:cubicBezTo>
                      <a:pt x="55538" y="0"/>
                      <a:pt x="58300" y="2000"/>
                      <a:pt x="59253" y="4953"/>
                    </a:cubicBezTo>
                    <a:lnTo>
                      <a:pt x="104592" y="142970"/>
                    </a:lnTo>
                    <a:lnTo>
                      <a:pt x="97829" y="145161"/>
                    </a:lnTo>
                    <a:lnTo>
                      <a:pt x="97829" y="152305"/>
                    </a:lnTo>
                    <a:close/>
                    <a:moveTo>
                      <a:pt x="16962" y="138017"/>
                    </a:moveTo>
                    <a:lnTo>
                      <a:pt x="87828" y="138017"/>
                    </a:lnTo>
                    <a:lnTo>
                      <a:pt x="52395" y="30004"/>
                    </a:lnTo>
                    <a:lnTo>
                      <a:pt x="16962" y="138017"/>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3C5C060-9B96-400C-AC72-EC387D848EA9}"/>
                  </a:ext>
                </a:extLst>
              </p:cNvPr>
              <p:cNvSpPr/>
              <p:nvPr/>
            </p:nvSpPr>
            <p:spPr>
              <a:xfrm>
                <a:off x="7391019" y="189927"/>
                <a:ext cx="50482" cy="50482"/>
              </a:xfrm>
              <a:custGeom>
                <a:avLst/>
                <a:gdLst>
                  <a:gd name="connsiteX0" fmla="*/ 25241 w 50482"/>
                  <a:gd name="connsiteY0" fmla="*/ 50483 h 50482"/>
                  <a:gd name="connsiteX1" fmla="*/ 0 w 50482"/>
                  <a:gd name="connsiteY1" fmla="*/ 25241 h 50482"/>
                  <a:gd name="connsiteX2" fmla="*/ 25241 w 50482"/>
                  <a:gd name="connsiteY2" fmla="*/ 0 h 50482"/>
                  <a:gd name="connsiteX3" fmla="*/ 50482 w 50482"/>
                  <a:gd name="connsiteY3" fmla="*/ 25241 h 50482"/>
                  <a:gd name="connsiteX4" fmla="*/ 25241 w 50482"/>
                  <a:gd name="connsiteY4" fmla="*/ 50483 h 50482"/>
                  <a:gd name="connsiteX5" fmla="*/ 25241 w 50482"/>
                  <a:gd name="connsiteY5" fmla="*/ 14192 h 50482"/>
                  <a:gd name="connsiteX6" fmla="*/ 14288 w 50482"/>
                  <a:gd name="connsiteY6" fmla="*/ 25146 h 50482"/>
                  <a:gd name="connsiteX7" fmla="*/ 25241 w 50482"/>
                  <a:gd name="connsiteY7" fmla="*/ 36100 h 50482"/>
                  <a:gd name="connsiteX8" fmla="*/ 36195 w 50482"/>
                  <a:gd name="connsiteY8" fmla="*/ 25146 h 50482"/>
                  <a:gd name="connsiteX9" fmla="*/ 25241 w 50482"/>
                  <a:gd name="connsiteY9" fmla="*/ 14192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50482">
                    <a:moveTo>
                      <a:pt x="25241" y="50483"/>
                    </a:moveTo>
                    <a:cubicBezTo>
                      <a:pt x="11335" y="50483"/>
                      <a:pt x="0" y="39148"/>
                      <a:pt x="0" y="25241"/>
                    </a:cubicBezTo>
                    <a:cubicBezTo>
                      <a:pt x="0" y="11335"/>
                      <a:pt x="11335" y="0"/>
                      <a:pt x="25241" y="0"/>
                    </a:cubicBezTo>
                    <a:cubicBezTo>
                      <a:pt x="39148" y="0"/>
                      <a:pt x="50482" y="11335"/>
                      <a:pt x="50482" y="25241"/>
                    </a:cubicBezTo>
                    <a:cubicBezTo>
                      <a:pt x="50482" y="39148"/>
                      <a:pt x="39148" y="50483"/>
                      <a:pt x="25241" y="50483"/>
                    </a:cubicBezTo>
                    <a:close/>
                    <a:moveTo>
                      <a:pt x="25241" y="14192"/>
                    </a:moveTo>
                    <a:cubicBezTo>
                      <a:pt x="19145" y="14192"/>
                      <a:pt x="14288" y="19145"/>
                      <a:pt x="14288" y="25146"/>
                    </a:cubicBezTo>
                    <a:cubicBezTo>
                      <a:pt x="14288" y="31147"/>
                      <a:pt x="19240" y="36100"/>
                      <a:pt x="25241" y="36100"/>
                    </a:cubicBezTo>
                    <a:cubicBezTo>
                      <a:pt x="31242" y="36100"/>
                      <a:pt x="36195" y="31147"/>
                      <a:pt x="36195" y="25146"/>
                    </a:cubicBezTo>
                    <a:cubicBezTo>
                      <a:pt x="36195" y="19145"/>
                      <a:pt x="31337" y="14192"/>
                      <a:pt x="25241" y="14192"/>
                    </a:cubicBezTo>
                    <a:close/>
                  </a:path>
                </a:pathLst>
              </a:custGeom>
              <a:grpFill/>
              <a:ln w="9525" cap="flat">
                <a:noFill/>
                <a:prstDash val="solid"/>
                <a:miter/>
              </a:ln>
            </p:spPr>
            <p:txBody>
              <a:bodyPr rtlCol="0" anchor="ctr"/>
              <a:lstStyle/>
              <a:p>
                <a:endParaRPr lang="en-US"/>
              </a:p>
            </p:txBody>
          </p:sp>
        </p:grpSp>
        <p:sp>
          <p:nvSpPr>
            <p:cNvPr id="12" name="Freeform: Shape 11">
              <a:extLst>
                <a:ext uri="{FF2B5EF4-FFF2-40B4-BE49-F238E27FC236}">
                  <a16:creationId xmlns:a16="http://schemas.microsoft.com/office/drawing/2014/main" id="{2E78D07E-95DB-4EB0-82C9-D25DF454FA6C}"/>
                </a:ext>
              </a:extLst>
            </p:cNvPr>
            <p:cNvSpPr/>
            <p:nvPr/>
          </p:nvSpPr>
          <p:spPr>
            <a:xfrm>
              <a:off x="7559516" y="155257"/>
              <a:ext cx="83343" cy="83439"/>
            </a:xfrm>
            <a:custGeom>
              <a:avLst/>
              <a:gdLst>
                <a:gd name="connsiteX0" fmla="*/ 41624 w 83343"/>
                <a:gd name="connsiteY0" fmla="*/ 83439 h 83439"/>
                <a:gd name="connsiteX1" fmla="*/ 19621 w 83343"/>
                <a:gd name="connsiteY1" fmla="*/ 77057 h 83439"/>
                <a:gd name="connsiteX2" fmla="*/ 0 w 83343"/>
                <a:gd name="connsiteY2" fmla="*/ 41720 h 83439"/>
                <a:gd name="connsiteX3" fmla="*/ 41624 w 83343"/>
                <a:gd name="connsiteY3" fmla="*/ 0 h 83439"/>
                <a:gd name="connsiteX4" fmla="*/ 83344 w 83343"/>
                <a:gd name="connsiteY4" fmla="*/ 41720 h 83439"/>
                <a:gd name="connsiteX5" fmla="*/ 63627 w 83343"/>
                <a:gd name="connsiteY5" fmla="*/ 77152 h 83439"/>
                <a:gd name="connsiteX6" fmla="*/ 41624 w 83343"/>
                <a:gd name="connsiteY6" fmla="*/ 83439 h 83439"/>
                <a:gd name="connsiteX7" fmla="*/ 41624 w 83343"/>
                <a:gd name="connsiteY7" fmla="*/ 14288 h 83439"/>
                <a:gd name="connsiteX8" fmla="*/ 14288 w 83343"/>
                <a:gd name="connsiteY8" fmla="*/ 41720 h 83439"/>
                <a:gd name="connsiteX9" fmla="*/ 27241 w 83343"/>
                <a:gd name="connsiteY9" fmla="*/ 64960 h 83439"/>
                <a:gd name="connsiteX10" fmla="*/ 56007 w 83343"/>
                <a:gd name="connsiteY10" fmla="*/ 64960 h 83439"/>
                <a:gd name="connsiteX11" fmla="*/ 69056 w 83343"/>
                <a:gd name="connsiteY11" fmla="*/ 41624 h 83439"/>
                <a:gd name="connsiteX12" fmla="*/ 41624 w 83343"/>
                <a:gd name="connsiteY12" fmla="*/ 14288 h 8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43" h="83439">
                  <a:moveTo>
                    <a:pt x="41624" y="83439"/>
                  </a:moveTo>
                  <a:cubicBezTo>
                    <a:pt x="33718" y="83439"/>
                    <a:pt x="26098" y="81248"/>
                    <a:pt x="19621" y="77057"/>
                  </a:cubicBezTo>
                  <a:cubicBezTo>
                    <a:pt x="7334" y="69437"/>
                    <a:pt x="0" y="56197"/>
                    <a:pt x="0" y="41720"/>
                  </a:cubicBezTo>
                  <a:cubicBezTo>
                    <a:pt x="0" y="18669"/>
                    <a:pt x="18669" y="0"/>
                    <a:pt x="41624" y="0"/>
                  </a:cubicBezTo>
                  <a:cubicBezTo>
                    <a:pt x="64675" y="0"/>
                    <a:pt x="83344" y="18669"/>
                    <a:pt x="83344" y="41720"/>
                  </a:cubicBezTo>
                  <a:cubicBezTo>
                    <a:pt x="83344" y="56197"/>
                    <a:pt x="75914" y="69437"/>
                    <a:pt x="63627" y="77152"/>
                  </a:cubicBezTo>
                  <a:cubicBezTo>
                    <a:pt x="57055" y="81248"/>
                    <a:pt x="49435" y="83439"/>
                    <a:pt x="41624" y="83439"/>
                  </a:cubicBezTo>
                  <a:close/>
                  <a:moveTo>
                    <a:pt x="41624" y="14288"/>
                  </a:moveTo>
                  <a:cubicBezTo>
                    <a:pt x="26575" y="14288"/>
                    <a:pt x="14288" y="26575"/>
                    <a:pt x="14288" y="41720"/>
                  </a:cubicBezTo>
                  <a:cubicBezTo>
                    <a:pt x="14288" y="51245"/>
                    <a:pt x="19145" y="60008"/>
                    <a:pt x="27241" y="64960"/>
                  </a:cubicBezTo>
                  <a:cubicBezTo>
                    <a:pt x="35814" y="70485"/>
                    <a:pt x="47530" y="70390"/>
                    <a:pt x="56007" y="64960"/>
                  </a:cubicBezTo>
                  <a:cubicBezTo>
                    <a:pt x="64198" y="59817"/>
                    <a:pt x="69056" y="51149"/>
                    <a:pt x="69056" y="41624"/>
                  </a:cubicBezTo>
                  <a:cubicBezTo>
                    <a:pt x="69056" y="26670"/>
                    <a:pt x="56769" y="14288"/>
                    <a:pt x="41624" y="14288"/>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B399B00-9DA9-4A42-9E93-4CB06F129F0B}"/>
                </a:ext>
              </a:extLst>
            </p:cNvPr>
            <p:cNvSpPr/>
            <p:nvPr/>
          </p:nvSpPr>
          <p:spPr>
            <a:xfrm>
              <a:off x="7593996" y="188594"/>
              <a:ext cx="14287" cy="17430"/>
            </a:xfrm>
            <a:custGeom>
              <a:avLst/>
              <a:gdLst>
                <a:gd name="connsiteX0" fmla="*/ 0 w 14287"/>
                <a:gd name="connsiteY0" fmla="*/ 0 h 17430"/>
                <a:gd name="connsiteX1" fmla="*/ 14288 w 14287"/>
                <a:gd name="connsiteY1" fmla="*/ 0 h 17430"/>
                <a:gd name="connsiteX2" fmla="*/ 14288 w 14287"/>
                <a:gd name="connsiteY2" fmla="*/ 17431 h 17430"/>
                <a:gd name="connsiteX3" fmla="*/ 0 w 14287"/>
                <a:gd name="connsiteY3" fmla="*/ 17431 h 17430"/>
              </a:gdLst>
              <a:ahLst/>
              <a:cxnLst>
                <a:cxn ang="0">
                  <a:pos x="connsiteX0" y="connsiteY0"/>
                </a:cxn>
                <a:cxn ang="0">
                  <a:pos x="connsiteX1" y="connsiteY1"/>
                </a:cxn>
                <a:cxn ang="0">
                  <a:pos x="connsiteX2" y="connsiteY2"/>
                </a:cxn>
                <a:cxn ang="0">
                  <a:pos x="connsiteX3" y="connsiteY3"/>
                </a:cxn>
              </a:cxnLst>
              <a:rect l="l" t="t" r="r" b="b"/>
              <a:pathLst>
                <a:path w="14287" h="17430">
                  <a:moveTo>
                    <a:pt x="0" y="0"/>
                  </a:moveTo>
                  <a:lnTo>
                    <a:pt x="14288" y="0"/>
                  </a:lnTo>
                  <a:lnTo>
                    <a:pt x="14288" y="17431"/>
                  </a:lnTo>
                  <a:lnTo>
                    <a:pt x="0" y="17431"/>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6207E73-F013-44AC-BEC4-DACDF5EA57E2}"/>
                </a:ext>
              </a:extLst>
            </p:cNvPr>
            <p:cNvSpPr/>
            <p:nvPr/>
          </p:nvSpPr>
          <p:spPr>
            <a:xfrm rot="-374413">
              <a:off x="7434119" y="200879"/>
              <a:ext cx="133162" cy="14287"/>
            </a:xfrm>
            <a:custGeom>
              <a:avLst/>
              <a:gdLst>
                <a:gd name="connsiteX0" fmla="*/ 0 w 133162"/>
                <a:gd name="connsiteY0" fmla="*/ 0 h 14287"/>
                <a:gd name="connsiteX1" fmla="*/ 133162 w 133162"/>
                <a:gd name="connsiteY1" fmla="*/ 0 h 14287"/>
                <a:gd name="connsiteX2" fmla="*/ 133162 w 133162"/>
                <a:gd name="connsiteY2" fmla="*/ 14288 h 14287"/>
                <a:gd name="connsiteX3" fmla="*/ 0 w 133162"/>
                <a:gd name="connsiteY3" fmla="*/ 14288 h 14287"/>
              </a:gdLst>
              <a:ahLst/>
              <a:cxnLst>
                <a:cxn ang="0">
                  <a:pos x="connsiteX0" y="connsiteY0"/>
                </a:cxn>
                <a:cxn ang="0">
                  <a:pos x="connsiteX1" y="connsiteY1"/>
                </a:cxn>
                <a:cxn ang="0">
                  <a:pos x="connsiteX2" y="connsiteY2"/>
                </a:cxn>
                <a:cxn ang="0">
                  <a:pos x="connsiteX3" y="connsiteY3"/>
                </a:cxn>
              </a:cxnLst>
              <a:rect l="l" t="t" r="r" b="b"/>
              <a:pathLst>
                <a:path w="133162" h="14287">
                  <a:moveTo>
                    <a:pt x="0" y="0"/>
                  </a:moveTo>
                  <a:lnTo>
                    <a:pt x="133162" y="0"/>
                  </a:lnTo>
                  <a:lnTo>
                    <a:pt x="133162" y="14288"/>
                  </a:lnTo>
                  <a:lnTo>
                    <a:pt x="0" y="14288"/>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368984B-D7EC-43E7-A0BF-FE1FAA94FBEF}"/>
                </a:ext>
              </a:extLst>
            </p:cNvPr>
            <p:cNvSpPr/>
            <p:nvPr/>
          </p:nvSpPr>
          <p:spPr>
            <a:xfrm rot="-5024903">
              <a:off x="7694762" y="141114"/>
              <a:ext cx="14288" cy="133165"/>
            </a:xfrm>
            <a:custGeom>
              <a:avLst/>
              <a:gdLst>
                <a:gd name="connsiteX0" fmla="*/ 0 w 14288"/>
                <a:gd name="connsiteY0" fmla="*/ 0 h 133165"/>
                <a:gd name="connsiteX1" fmla="*/ 14288 w 14288"/>
                <a:gd name="connsiteY1" fmla="*/ 0 h 133165"/>
                <a:gd name="connsiteX2" fmla="*/ 14288 w 14288"/>
                <a:gd name="connsiteY2" fmla="*/ 133166 h 133165"/>
                <a:gd name="connsiteX3" fmla="*/ 0 w 14288"/>
                <a:gd name="connsiteY3" fmla="*/ 133166 h 133165"/>
              </a:gdLst>
              <a:ahLst/>
              <a:cxnLst>
                <a:cxn ang="0">
                  <a:pos x="connsiteX0" y="connsiteY0"/>
                </a:cxn>
                <a:cxn ang="0">
                  <a:pos x="connsiteX1" y="connsiteY1"/>
                </a:cxn>
                <a:cxn ang="0">
                  <a:pos x="connsiteX2" y="connsiteY2"/>
                </a:cxn>
                <a:cxn ang="0">
                  <a:pos x="connsiteX3" y="connsiteY3"/>
                </a:cxn>
              </a:cxnLst>
              <a:rect l="l" t="t" r="r" b="b"/>
              <a:pathLst>
                <a:path w="14288" h="133165">
                  <a:moveTo>
                    <a:pt x="0" y="0"/>
                  </a:moveTo>
                  <a:lnTo>
                    <a:pt x="14288" y="0"/>
                  </a:lnTo>
                  <a:lnTo>
                    <a:pt x="14288" y="133166"/>
                  </a:lnTo>
                  <a:lnTo>
                    <a:pt x="0" y="133166"/>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7321B5B-1D7E-44FA-BD0E-CA706E0136A4}"/>
                </a:ext>
              </a:extLst>
            </p:cNvPr>
            <p:cNvSpPr/>
            <p:nvPr/>
          </p:nvSpPr>
          <p:spPr>
            <a:xfrm>
              <a:off x="7575803" y="219083"/>
              <a:ext cx="50579" cy="341176"/>
            </a:xfrm>
            <a:custGeom>
              <a:avLst/>
              <a:gdLst>
                <a:gd name="connsiteX0" fmla="*/ 43529 w 50579"/>
                <a:gd name="connsiteY0" fmla="*/ 341176 h 341176"/>
                <a:gd name="connsiteX1" fmla="*/ 7144 w 50579"/>
                <a:gd name="connsiteY1" fmla="*/ 341176 h 341176"/>
                <a:gd name="connsiteX2" fmla="*/ 0 w 50579"/>
                <a:gd name="connsiteY2" fmla="*/ 334033 h 341176"/>
                <a:gd name="connsiteX3" fmla="*/ 0 w 50579"/>
                <a:gd name="connsiteY3" fmla="*/ 7230 h 341176"/>
                <a:gd name="connsiteX4" fmla="*/ 3715 w 50579"/>
                <a:gd name="connsiteY4" fmla="*/ 943 h 341176"/>
                <a:gd name="connsiteX5" fmla="*/ 10954 w 50579"/>
                <a:gd name="connsiteY5" fmla="*/ 1134 h 341176"/>
                <a:gd name="connsiteX6" fmla="*/ 39624 w 50579"/>
                <a:gd name="connsiteY6" fmla="*/ 1134 h 341176"/>
                <a:gd name="connsiteX7" fmla="*/ 46863 w 50579"/>
                <a:gd name="connsiteY7" fmla="*/ 943 h 341176"/>
                <a:gd name="connsiteX8" fmla="*/ 50578 w 50579"/>
                <a:gd name="connsiteY8" fmla="*/ 7230 h 341176"/>
                <a:gd name="connsiteX9" fmla="*/ 50578 w 50579"/>
                <a:gd name="connsiteY9" fmla="*/ 334033 h 341176"/>
                <a:gd name="connsiteX10" fmla="*/ 43529 w 50579"/>
                <a:gd name="connsiteY10" fmla="*/ 341176 h 341176"/>
                <a:gd name="connsiteX11" fmla="*/ 14288 w 50579"/>
                <a:gd name="connsiteY11" fmla="*/ 326889 h 341176"/>
                <a:gd name="connsiteX12" fmla="*/ 36386 w 50579"/>
                <a:gd name="connsiteY12" fmla="*/ 326889 h 341176"/>
                <a:gd name="connsiteX13" fmla="*/ 36386 w 50579"/>
                <a:gd name="connsiteY13" fmla="*/ 18184 h 341176"/>
                <a:gd name="connsiteX14" fmla="*/ 14288 w 50579"/>
                <a:gd name="connsiteY14" fmla="*/ 18184 h 341176"/>
                <a:gd name="connsiteX15" fmla="*/ 14288 w 50579"/>
                <a:gd name="connsiteY15" fmla="*/ 326889 h 34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9" h="341176">
                  <a:moveTo>
                    <a:pt x="43529" y="341176"/>
                  </a:moveTo>
                  <a:lnTo>
                    <a:pt x="7144" y="341176"/>
                  </a:lnTo>
                  <a:cubicBezTo>
                    <a:pt x="3239" y="341176"/>
                    <a:pt x="0" y="337938"/>
                    <a:pt x="0" y="334033"/>
                  </a:cubicBezTo>
                  <a:lnTo>
                    <a:pt x="0" y="7230"/>
                  </a:lnTo>
                  <a:cubicBezTo>
                    <a:pt x="0" y="4658"/>
                    <a:pt x="1429" y="2182"/>
                    <a:pt x="3715" y="943"/>
                  </a:cubicBezTo>
                  <a:cubicBezTo>
                    <a:pt x="6001" y="-295"/>
                    <a:pt x="8763" y="-200"/>
                    <a:pt x="10954" y="1134"/>
                  </a:cubicBezTo>
                  <a:cubicBezTo>
                    <a:pt x="19431" y="6563"/>
                    <a:pt x="31242" y="6563"/>
                    <a:pt x="39624" y="1134"/>
                  </a:cubicBezTo>
                  <a:cubicBezTo>
                    <a:pt x="41815" y="-295"/>
                    <a:pt x="44577" y="-390"/>
                    <a:pt x="46863" y="943"/>
                  </a:cubicBezTo>
                  <a:cubicBezTo>
                    <a:pt x="49149" y="2182"/>
                    <a:pt x="50578" y="4563"/>
                    <a:pt x="50578" y="7230"/>
                  </a:cubicBezTo>
                  <a:lnTo>
                    <a:pt x="50578" y="334033"/>
                  </a:lnTo>
                  <a:cubicBezTo>
                    <a:pt x="50673" y="338033"/>
                    <a:pt x="47435" y="341176"/>
                    <a:pt x="43529" y="341176"/>
                  </a:cubicBezTo>
                  <a:close/>
                  <a:moveTo>
                    <a:pt x="14288" y="326889"/>
                  </a:moveTo>
                  <a:lnTo>
                    <a:pt x="36386" y="326889"/>
                  </a:lnTo>
                  <a:lnTo>
                    <a:pt x="36386" y="18184"/>
                  </a:lnTo>
                  <a:cubicBezTo>
                    <a:pt x="29242" y="20184"/>
                    <a:pt x="21431" y="20184"/>
                    <a:pt x="14288" y="18184"/>
                  </a:cubicBezTo>
                  <a:lnTo>
                    <a:pt x="14288" y="326889"/>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9866AB4-D99E-4FC4-95CC-E098C4302DCB}"/>
                </a:ext>
              </a:extLst>
            </p:cNvPr>
            <p:cNvSpPr/>
            <p:nvPr/>
          </p:nvSpPr>
          <p:spPr>
            <a:xfrm>
              <a:off x="7493222" y="545972"/>
              <a:ext cx="215836" cy="50577"/>
            </a:xfrm>
            <a:custGeom>
              <a:avLst/>
              <a:gdLst>
                <a:gd name="connsiteX0" fmla="*/ 215836 w 215836"/>
                <a:gd name="connsiteY0" fmla="*/ 50578 h 50577"/>
                <a:gd name="connsiteX1" fmla="*/ 0 w 215836"/>
                <a:gd name="connsiteY1" fmla="*/ 50578 h 50577"/>
                <a:gd name="connsiteX2" fmla="*/ 0 w 215836"/>
                <a:gd name="connsiteY2" fmla="*/ 0 h 50577"/>
                <a:gd name="connsiteX3" fmla="*/ 215836 w 215836"/>
                <a:gd name="connsiteY3" fmla="*/ 0 h 50577"/>
                <a:gd name="connsiteX4" fmla="*/ 215836 w 215836"/>
                <a:gd name="connsiteY4" fmla="*/ 50578 h 50577"/>
                <a:gd name="connsiteX5" fmla="*/ 14288 w 215836"/>
                <a:gd name="connsiteY5" fmla="*/ 36290 h 50577"/>
                <a:gd name="connsiteX6" fmla="*/ 201549 w 215836"/>
                <a:gd name="connsiteY6" fmla="*/ 36290 h 50577"/>
                <a:gd name="connsiteX7" fmla="*/ 201549 w 215836"/>
                <a:gd name="connsiteY7" fmla="*/ 14288 h 50577"/>
                <a:gd name="connsiteX8" fmla="*/ 14288 w 215836"/>
                <a:gd name="connsiteY8" fmla="*/ 14288 h 50577"/>
                <a:gd name="connsiteX9" fmla="*/ 14288 w 215836"/>
                <a:gd name="connsiteY9" fmla="*/ 36290 h 5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36" h="50577">
                  <a:moveTo>
                    <a:pt x="215836" y="50578"/>
                  </a:moveTo>
                  <a:lnTo>
                    <a:pt x="0" y="50578"/>
                  </a:lnTo>
                  <a:lnTo>
                    <a:pt x="0" y="0"/>
                  </a:lnTo>
                  <a:lnTo>
                    <a:pt x="215836" y="0"/>
                  </a:lnTo>
                  <a:lnTo>
                    <a:pt x="215836" y="50578"/>
                  </a:lnTo>
                  <a:close/>
                  <a:moveTo>
                    <a:pt x="14288" y="36290"/>
                  </a:moveTo>
                  <a:lnTo>
                    <a:pt x="201549" y="36290"/>
                  </a:lnTo>
                  <a:lnTo>
                    <a:pt x="201549" y="14288"/>
                  </a:lnTo>
                  <a:lnTo>
                    <a:pt x="14288" y="14288"/>
                  </a:lnTo>
                  <a:lnTo>
                    <a:pt x="14288" y="3629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7C38CCE-5BBF-4115-92A7-7B73E8685129}"/>
                </a:ext>
              </a:extLst>
            </p:cNvPr>
            <p:cNvSpPr/>
            <p:nvPr/>
          </p:nvSpPr>
          <p:spPr>
            <a:xfrm>
              <a:off x="7415593" y="582262"/>
              <a:ext cx="371094" cy="14287"/>
            </a:xfrm>
            <a:custGeom>
              <a:avLst/>
              <a:gdLst>
                <a:gd name="connsiteX0" fmla="*/ 0 w 371094"/>
                <a:gd name="connsiteY0" fmla="*/ 0 h 14287"/>
                <a:gd name="connsiteX1" fmla="*/ 371094 w 371094"/>
                <a:gd name="connsiteY1" fmla="*/ 0 h 14287"/>
                <a:gd name="connsiteX2" fmla="*/ 371094 w 371094"/>
                <a:gd name="connsiteY2" fmla="*/ 14288 h 14287"/>
                <a:gd name="connsiteX3" fmla="*/ 0 w 371094"/>
                <a:gd name="connsiteY3" fmla="*/ 14288 h 14287"/>
              </a:gdLst>
              <a:ahLst/>
              <a:cxnLst>
                <a:cxn ang="0">
                  <a:pos x="connsiteX0" y="connsiteY0"/>
                </a:cxn>
                <a:cxn ang="0">
                  <a:pos x="connsiteX1" y="connsiteY1"/>
                </a:cxn>
                <a:cxn ang="0">
                  <a:pos x="connsiteX2" y="connsiteY2"/>
                </a:cxn>
                <a:cxn ang="0">
                  <a:pos x="connsiteX3" y="connsiteY3"/>
                </a:cxn>
              </a:cxnLst>
              <a:rect l="l" t="t" r="r" b="b"/>
              <a:pathLst>
                <a:path w="371094" h="14287">
                  <a:moveTo>
                    <a:pt x="0" y="0"/>
                  </a:moveTo>
                  <a:lnTo>
                    <a:pt x="371094" y="0"/>
                  </a:lnTo>
                  <a:lnTo>
                    <a:pt x="371094" y="14288"/>
                  </a:lnTo>
                  <a:lnTo>
                    <a:pt x="0" y="14288"/>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8175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p:txBody>
          <a:bodyPr/>
          <a:lstStyle/>
          <a:p>
            <a:r>
              <a:rPr lang="en-US" dirty="0"/>
              <a:t>Exploring your financial plan</a:t>
            </a:r>
          </a:p>
        </p:txBody>
      </p:sp>
      <p:sp>
        <p:nvSpPr>
          <p:cNvPr id="11" name="Content Placeholder 10">
            <a:extLst>
              <a:ext uri="{FF2B5EF4-FFF2-40B4-BE49-F238E27FC236}">
                <a16:creationId xmlns:a16="http://schemas.microsoft.com/office/drawing/2014/main" id="{BC5739CE-6C65-4E25-92C8-B98FABCAF945}"/>
              </a:ext>
            </a:extLst>
          </p:cNvPr>
          <p:cNvSpPr>
            <a:spLocks noGrp="1"/>
          </p:cNvSpPr>
          <p:nvPr>
            <p:ph idx="1"/>
          </p:nvPr>
        </p:nvSpPr>
        <p:spPr>
          <a:xfrm>
            <a:off x="1851790" y="1979909"/>
            <a:ext cx="8691241" cy="411956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It is important to give ample thought and planning time to the assets you will receive from the sale of your business.</a:t>
            </a:r>
          </a:p>
          <a:p>
            <a:pPr marL="0" lvl="0" indent="0" defTabSz="457200" eaLnBrk="0" hangingPunct="0">
              <a:spcBef>
                <a:spcPts val="288"/>
              </a:spcBef>
              <a:spcAft>
                <a:spcPts val="600"/>
              </a:spcAft>
              <a:buSzPct val="70000"/>
              <a:buNone/>
            </a:pPr>
            <a:endParaRPr lang="en-US" sz="1600" dirty="0">
              <a:ea typeface="MS PGothic" pitchFamily="34" charset="-128"/>
            </a:endParaRPr>
          </a:p>
          <a:p>
            <a:pPr marL="0" lvl="0" indent="0" defTabSz="457200" eaLnBrk="0" hangingPunct="0">
              <a:spcBef>
                <a:spcPts val="288"/>
              </a:spcBef>
              <a:spcAft>
                <a:spcPts val="600"/>
              </a:spcAft>
              <a:buSzPct val="70000"/>
              <a:buNone/>
            </a:pPr>
            <a:r>
              <a:rPr lang="en-US" sz="2400" dirty="0">
                <a:solidFill>
                  <a:srgbClr val="5489B6"/>
                </a:solidFill>
                <a:latin typeface="Arial" panose="020B0604020202020204"/>
              </a:rPr>
              <a:t>These considerations include:</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Spend or invest?</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Upcoming costs or long-term goals?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Annual budget</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b="0" i="0" u="none" strike="noStrike" kern="1200" cap="none" spc="0" normalizeH="0" baseline="0" noProof="0" dirty="0">
                <a:ln>
                  <a:noFill/>
                </a:ln>
                <a:solidFill>
                  <a:srgbClr val="5B5E59"/>
                </a:solidFill>
                <a:effectLst/>
                <a:uLnTx/>
                <a:uFillTx/>
                <a:latin typeface="Arial"/>
                <a:ea typeface="ＭＳ Ｐゴシック" charset="-128"/>
                <a:cs typeface="Arial"/>
              </a:rPr>
              <a:t>Legacy planning</a:t>
            </a:r>
          </a:p>
        </p:txBody>
      </p:sp>
      <p:sp>
        <p:nvSpPr>
          <p:cNvPr id="2" name="Footer Placeholder 1">
            <a:extLst>
              <a:ext uri="{FF2B5EF4-FFF2-40B4-BE49-F238E27FC236}">
                <a16:creationId xmlns:a16="http://schemas.microsoft.com/office/drawing/2014/main" id="{9DC089D0-D583-4906-87CF-28AC86FE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CBBB9-3BD4-4F51-A134-485B98F5C9C7}"/>
              </a:ext>
            </a:extLst>
          </p:cNvPr>
          <p:cNvSpPr>
            <a:spLocks noGrp="1"/>
          </p:cNvSpPr>
          <p:nvPr>
            <p:ph type="sldNum" sz="quarter" idx="12"/>
          </p:nvPr>
        </p:nvSpPr>
        <p:spPr/>
        <p:txBody>
          <a:bodyPr/>
          <a:lstStyle/>
          <a:p>
            <a:fld id="{4737D6AF-2FA5-476A-AF60-7A8CDF2E2DFB}" type="slidenum">
              <a:rPr lang="en-US" smtClean="0"/>
              <a:pPr/>
              <a:t>8</a:t>
            </a:fld>
            <a:endParaRPr lang="en-US"/>
          </a:p>
        </p:txBody>
      </p:sp>
      <p:grpSp>
        <p:nvGrpSpPr>
          <p:cNvPr id="6" name="Graphic 1">
            <a:extLst>
              <a:ext uri="{FF2B5EF4-FFF2-40B4-BE49-F238E27FC236}">
                <a16:creationId xmlns:a16="http://schemas.microsoft.com/office/drawing/2014/main" id="{32C40843-71FC-47F5-9AF2-5B41077803C9}"/>
              </a:ext>
            </a:extLst>
          </p:cNvPr>
          <p:cNvGrpSpPr/>
          <p:nvPr/>
        </p:nvGrpSpPr>
        <p:grpSpPr>
          <a:xfrm>
            <a:off x="685800" y="1743665"/>
            <a:ext cx="862610" cy="808147"/>
            <a:chOff x="6827519" y="4167758"/>
            <a:chExt cx="568737" cy="532828"/>
          </a:xfrm>
          <a:solidFill>
            <a:schemeClr val="accent1"/>
          </a:solidFill>
        </p:grpSpPr>
        <p:grpSp>
          <p:nvGrpSpPr>
            <p:cNvPr id="8" name="Graphic 1">
              <a:extLst>
                <a:ext uri="{FF2B5EF4-FFF2-40B4-BE49-F238E27FC236}">
                  <a16:creationId xmlns:a16="http://schemas.microsoft.com/office/drawing/2014/main" id="{73A6DCAC-8C2C-415B-8255-5E6ACAE0EB8F}"/>
                </a:ext>
              </a:extLst>
            </p:cNvPr>
            <p:cNvGrpSpPr/>
            <p:nvPr/>
          </p:nvGrpSpPr>
          <p:grpSpPr>
            <a:xfrm>
              <a:off x="6827519" y="4167758"/>
              <a:ext cx="568737" cy="532828"/>
              <a:chOff x="6827519" y="4167758"/>
              <a:chExt cx="568737" cy="532828"/>
            </a:xfrm>
            <a:grpFill/>
          </p:grpSpPr>
          <p:sp>
            <p:nvSpPr>
              <p:cNvPr id="30" name="Freeform: Shape 29">
                <a:extLst>
                  <a:ext uri="{FF2B5EF4-FFF2-40B4-BE49-F238E27FC236}">
                    <a16:creationId xmlns:a16="http://schemas.microsoft.com/office/drawing/2014/main" id="{F33B8887-5C69-4934-9A1B-01A9DB4F5EFE}"/>
                  </a:ext>
                </a:extLst>
              </p:cNvPr>
              <p:cNvSpPr/>
              <p:nvPr/>
            </p:nvSpPr>
            <p:spPr>
              <a:xfrm>
                <a:off x="6827519" y="4167758"/>
                <a:ext cx="568737" cy="452913"/>
              </a:xfrm>
              <a:custGeom>
                <a:avLst/>
                <a:gdLst>
                  <a:gd name="connsiteX0" fmla="*/ 539592 w 568737"/>
                  <a:gd name="connsiteY0" fmla="*/ 452914 h 452913"/>
                  <a:gd name="connsiteX1" fmla="*/ 29146 w 568737"/>
                  <a:gd name="connsiteY1" fmla="*/ 452914 h 452913"/>
                  <a:gd name="connsiteX2" fmla="*/ 0 w 568737"/>
                  <a:gd name="connsiteY2" fmla="*/ 423767 h 452913"/>
                  <a:gd name="connsiteX3" fmla="*/ 0 w 568737"/>
                  <a:gd name="connsiteY3" fmla="*/ 29146 h 452913"/>
                  <a:gd name="connsiteX4" fmla="*/ 29146 w 568737"/>
                  <a:gd name="connsiteY4" fmla="*/ 0 h 452913"/>
                  <a:gd name="connsiteX5" fmla="*/ 539592 w 568737"/>
                  <a:gd name="connsiteY5" fmla="*/ 0 h 452913"/>
                  <a:gd name="connsiteX6" fmla="*/ 568738 w 568737"/>
                  <a:gd name="connsiteY6" fmla="*/ 29146 h 452913"/>
                  <a:gd name="connsiteX7" fmla="*/ 568738 w 568737"/>
                  <a:gd name="connsiteY7" fmla="*/ 423767 h 452913"/>
                  <a:gd name="connsiteX8" fmla="*/ 539592 w 568737"/>
                  <a:gd name="connsiteY8" fmla="*/ 452914 h 452913"/>
                  <a:gd name="connsiteX9" fmla="*/ 29146 w 568737"/>
                  <a:gd name="connsiteY9" fmla="*/ 14383 h 452913"/>
                  <a:gd name="connsiteX10" fmla="*/ 14288 w 568737"/>
                  <a:gd name="connsiteY10" fmla="*/ 29242 h 452913"/>
                  <a:gd name="connsiteX11" fmla="*/ 14288 w 568737"/>
                  <a:gd name="connsiteY11" fmla="*/ 423863 h 452913"/>
                  <a:gd name="connsiteX12" fmla="*/ 29146 w 568737"/>
                  <a:gd name="connsiteY12" fmla="*/ 438721 h 452913"/>
                  <a:gd name="connsiteX13" fmla="*/ 539592 w 568737"/>
                  <a:gd name="connsiteY13" fmla="*/ 438721 h 452913"/>
                  <a:gd name="connsiteX14" fmla="*/ 554450 w 568737"/>
                  <a:gd name="connsiteY14" fmla="*/ 423863 h 452913"/>
                  <a:gd name="connsiteX15" fmla="*/ 554450 w 568737"/>
                  <a:gd name="connsiteY15" fmla="*/ 29242 h 452913"/>
                  <a:gd name="connsiteX16" fmla="*/ 539592 w 568737"/>
                  <a:gd name="connsiteY16" fmla="*/ 14383 h 452913"/>
                  <a:gd name="connsiteX17" fmla="*/ 29146 w 568737"/>
                  <a:gd name="connsiteY17" fmla="*/ 14383 h 4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8737" h="452913">
                    <a:moveTo>
                      <a:pt x="539592" y="452914"/>
                    </a:moveTo>
                    <a:lnTo>
                      <a:pt x="29146" y="452914"/>
                    </a:lnTo>
                    <a:cubicBezTo>
                      <a:pt x="13145" y="452914"/>
                      <a:pt x="0" y="439864"/>
                      <a:pt x="0" y="423767"/>
                    </a:cubicBezTo>
                    <a:lnTo>
                      <a:pt x="0" y="29146"/>
                    </a:lnTo>
                    <a:cubicBezTo>
                      <a:pt x="0" y="13145"/>
                      <a:pt x="13049" y="0"/>
                      <a:pt x="29146" y="0"/>
                    </a:cubicBezTo>
                    <a:lnTo>
                      <a:pt x="539592" y="0"/>
                    </a:lnTo>
                    <a:cubicBezTo>
                      <a:pt x="555593" y="0"/>
                      <a:pt x="568738" y="13049"/>
                      <a:pt x="568738" y="29146"/>
                    </a:cubicBezTo>
                    <a:lnTo>
                      <a:pt x="568738" y="423767"/>
                    </a:lnTo>
                    <a:cubicBezTo>
                      <a:pt x="568738" y="439864"/>
                      <a:pt x="555593" y="452914"/>
                      <a:pt x="539592" y="452914"/>
                    </a:cubicBezTo>
                    <a:close/>
                    <a:moveTo>
                      <a:pt x="29146" y="14383"/>
                    </a:moveTo>
                    <a:cubicBezTo>
                      <a:pt x="20955" y="14383"/>
                      <a:pt x="14288" y="21050"/>
                      <a:pt x="14288" y="29242"/>
                    </a:cubicBezTo>
                    <a:lnTo>
                      <a:pt x="14288" y="423863"/>
                    </a:lnTo>
                    <a:cubicBezTo>
                      <a:pt x="14288" y="432054"/>
                      <a:pt x="20955" y="438721"/>
                      <a:pt x="29146" y="438721"/>
                    </a:cubicBezTo>
                    <a:lnTo>
                      <a:pt x="539592" y="438721"/>
                    </a:lnTo>
                    <a:cubicBezTo>
                      <a:pt x="547783" y="438721"/>
                      <a:pt x="554450" y="432054"/>
                      <a:pt x="554450" y="423863"/>
                    </a:cubicBezTo>
                    <a:lnTo>
                      <a:pt x="554450" y="29242"/>
                    </a:lnTo>
                    <a:cubicBezTo>
                      <a:pt x="554450" y="21050"/>
                      <a:pt x="547783" y="14383"/>
                      <a:pt x="539592" y="14383"/>
                    </a:cubicBezTo>
                    <a:lnTo>
                      <a:pt x="29146" y="14383"/>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0420982-C7F1-46F8-B504-F8351DBF4263}"/>
                  </a:ext>
                </a:extLst>
              </p:cNvPr>
              <p:cNvSpPr/>
              <p:nvPr/>
            </p:nvSpPr>
            <p:spPr>
              <a:xfrm>
                <a:off x="6968013" y="4686300"/>
                <a:ext cx="290226" cy="14287"/>
              </a:xfrm>
              <a:custGeom>
                <a:avLst/>
                <a:gdLst>
                  <a:gd name="connsiteX0" fmla="*/ 0 w 290226"/>
                  <a:gd name="connsiteY0" fmla="*/ 0 h 14287"/>
                  <a:gd name="connsiteX1" fmla="*/ 290227 w 290226"/>
                  <a:gd name="connsiteY1" fmla="*/ 0 h 14287"/>
                  <a:gd name="connsiteX2" fmla="*/ 290227 w 290226"/>
                  <a:gd name="connsiteY2" fmla="*/ 14288 h 14287"/>
                  <a:gd name="connsiteX3" fmla="*/ 0 w 290226"/>
                  <a:gd name="connsiteY3" fmla="*/ 14288 h 14287"/>
                </a:gdLst>
                <a:ahLst/>
                <a:cxnLst>
                  <a:cxn ang="0">
                    <a:pos x="connsiteX0" y="connsiteY0"/>
                  </a:cxn>
                  <a:cxn ang="0">
                    <a:pos x="connsiteX1" y="connsiteY1"/>
                  </a:cxn>
                  <a:cxn ang="0">
                    <a:pos x="connsiteX2" y="connsiteY2"/>
                  </a:cxn>
                  <a:cxn ang="0">
                    <a:pos x="connsiteX3" y="connsiteY3"/>
                  </a:cxn>
                </a:cxnLst>
                <a:rect l="l" t="t" r="r" b="b"/>
                <a:pathLst>
                  <a:path w="290226" h="14287">
                    <a:moveTo>
                      <a:pt x="0" y="0"/>
                    </a:moveTo>
                    <a:lnTo>
                      <a:pt x="290227" y="0"/>
                    </a:lnTo>
                    <a:lnTo>
                      <a:pt x="290227" y="14288"/>
                    </a:lnTo>
                    <a:lnTo>
                      <a:pt x="0" y="14288"/>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B6B07D8-0F7E-4B4C-B66A-D56E98B8EB9F}"/>
                  </a:ext>
                </a:extLst>
              </p:cNvPr>
              <p:cNvSpPr/>
              <p:nvPr/>
            </p:nvSpPr>
            <p:spPr>
              <a:xfrm rot="-545077">
                <a:off x="7175407" y="4613271"/>
                <a:ext cx="14288" cy="80870"/>
              </a:xfrm>
              <a:custGeom>
                <a:avLst/>
                <a:gdLst>
                  <a:gd name="connsiteX0" fmla="*/ 0 w 14288"/>
                  <a:gd name="connsiteY0" fmla="*/ 0 h 80870"/>
                  <a:gd name="connsiteX1" fmla="*/ 14288 w 14288"/>
                  <a:gd name="connsiteY1" fmla="*/ 0 h 80870"/>
                  <a:gd name="connsiteX2" fmla="*/ 14288 w 14288"/>
                  <a:gd name="connsiteY2" fmla="*/ 80871 h 80870"/>
                  <a:gd name="connsiteX3" fmla="*/ 0 w 14288"/>
                  <a:gd name="connsiteY3" fmla="*/ 80871 h 80870"/>
                </a:gdLst>
                <a:ahLst/>
                <a:cxnLst>
                  <a:cxn ang="0">
                    <a:pos x="connsiteX0" y="connsiteY0"/>
                  </a:cxn>
                  <a:cxn ang="0">
                    <a:pos x="connsiteX1" y="connsiteY1"/>
                  </a:cxn>
                  <a:cxn ang="0">
                    <a:pos x="connsiteX2" y="connsiteY2"/>
                  </a:cxn>
                  <a:cxn ang="0">
                    <a:pos x="connsiteX3" y="connsiteY3"/>
                  </a:cxn>
                </a:cxnLst>
                <a:rect l="l" t="t" r="r" b="b"/>
                <a:pathLst>
                  <a:path w="14288" h="80870">
                    <a:moveTo>
                      <a:pt x="0" y="0"/>
                    </a:moveTo>
                    <a:lnTo>
                      <a:pt x="14288" y="0"/>
                    </a:lnTo>
                    <a:lnTo>
                      <a:pt x="14288" y="80871"/>
                    </a:lnTo>
                    <a:lnTo>
                      <a:pt x="0" y="80871"/>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59935E8-5F9D-4CAC-B132-022C9AF8335F}"/>
                  </a:ext>
                </a:extLst>
              </p:cNvPr>
              <p:cNvSpPr/>
              <p:nvPr/>
            </p:nvSpPr>
            <p:spPr>
              <a:xfrm rot="-4856281">
                <a:off x="7000787" y="4646262"/>
                <a:ext cx="80865" cy="14287"/>
              </a:xfrm>
              <a:custGeom>
                <a:avLst/>
                <a:gdLst>
                  <a:gd name="connsiteX0" fmla="*/ 0 w 80865"/>
                  <a:gd name="connsiteY0" fmla="*/ 0 h 14287"/>
                  <a:gd name="connsiteX1" fmla="*/ 80866 w 80865"/>
                  <a:gd name="connsiteY1" fmla="*/ 0 h 14287"/>
                  <a:gd name="connsiteX2" fmla="*/ 80866 w 80865"/>
                  <a:gd name="connsiteY2" fmla="*/ 14287 h 14287"/>
                  <a:gd name="connsiteX3" fmla="*/ 0 w 80865"/>
                  <a:gd name="connsiteY3" fmla="*/ 14287 h 14287"/>
                </a:gdLst>
                <a:ahLst/>
                <a:cxnLst>
                  <a:cxn ang="0">
                    <a:pos x="connsiteX0" y="connsiteY0"/>
                  </a:cxn>
                  <a:cxn ang="0">
                    <a:pos x="connsiteX1" y="connsiteY1"/>
                  </a:cxn>
                  <a:cxn ang="0">
                    <a:pos x="connsiteX2" y="connsiteY2"/>
                  </a:cxn>
                  <a:cxn ang="0">
                    <a:pos x="connsiteX3" y="connsiteY3"/>
                  </a:cxn>
                </a:cxnLst>
                <a:rect l="l" t="t" r="r" b="b"/>
                <a:pathLst>
                  <a:path w="80865" h="14287">
                    <a:moveTo>
                      <a:pt x="0" y="0"/>
                    </a:moveTo>
                    <a:lnTo>
                      <a:pt x="80866" y="0"/>
                    </a:lnTo>
                    <a:lnTo>
                      <a:pt x="80866" y="14287"/>
                    </a:lnTo>
                    <a:lnTo>
                      <a:pt x="0" y="14287"/>
                    </a:lnTo>
                    <a:close/>
                  </a:path>
                </a:pathLst>
              </a:custGeom>
              <a:grpFill/>
              <a:ln w="9525"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A5FB6705-5C69-41D7-AA9D-0F831B4C54DC}"/>
                </a:ext>
              </a:extLst>
            </p:cNvPr>
            <p:cNvSpPr/>
            <p:nvPr/>
          </p:nvSpPr>
          <p:spPr>
            <a:xfrm>
              <a:off x="6834758" y="4531899"/>
              <a:ext cx="554354" cy="14287"/>
            </a:xfrm>
            <a:custGeom>
              <a:avLst/>
              <a:gdLst>
                <a:gd name="connsiteX0" fmla="*/ 0 w 554354"/>
                <a:gd name="connsiteY0" fmla="*/ 0 h 14287"/>
                <a:gd name="connsiteX1" fmla="*/ 554355 w 554354"/>
                <a:gd name="connsiteY1" fmla="*/ 0 h 14287"/>
                <a:gd name="connsiteX2" fmla="*/ 554355 w 554354"/>
                <a:gd name="connsiteY2" fmla="*/ 14288 h 14287"/>
                <a:gd name="connsiteX3" fmla="*/ 0 w 554354"/>
                <a:gd name="connsiteY3" fmla="*/ 14288 h 14287"/>
              </a:gdLst>
              <a:ahLst/>
              <a:cxnLst>
                <a:cxn ang="0">
                  <a:pos x="connsiteX0" y="connsiteY0"/>
                </a:cxn>
                <a:cxn ang="0">
                  <a:pos x="connsiteX1" y="connsiteY1"/>
                </a:cxn>
                <a:cxn ang="0">
                  <a:pos x="connsiteX2" y="connsiteY2"/>
                </a:cxn>
                <a:cxn ang="0">
                  <a:pos x="connsiteX3" y="connsiteY3"/>
                </a:cxn>
              </a:cxnLst>
              <a:rect l="l" t="t" r="r" b="b"/>
              <a:pathLst>
                <a:path w="554354" h="14287">
                  <a:moveTo>
                    <a:pt x="0" y="0"/>
                  </a:moveTo>
                  <a:lnTo>
                    <a:pt x="554355" y="0"/>
                  </a:lnTo>
                  <a:lnTo>
                    <a:pt x="554355" y="14288"/>
                  </a:lnTo>
                  <a:lnTo>
                    <a:pt x="0" y="14288"/>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A34C391-F7DB-43C8-B625-A9B3EE82F226}"/>
                </a:ext>
              </a:extLst>
            </p:cNvPr>
            <p:cNvSpPr/>
            <p:nvPr/>
          </p:nvSpPr>
          <p:spPr>
            <a:xfrm>
              <a:off x="7079741" y="4567237"/>
              <a:ext cx="67722" cy="14287"/>
            </a:xfrm>
            <a:custGeom>
              <a:avLst/>
              <a:gdLst>
                <a:gd name="connsiteX0" fmla="*/ 0 w 67722"/>
                <a:gd name="connsiteY0" fmla="*/ 0 h 14287"/>
                <a:gd name="connsiteX1" fmla="*/ 67723 w 67722"/>
                <a:gd name="connsiteY1" fmla="*/ 0 h 14287"/>
                <a:gd name="connsiteX2" fmla="*/ 67723 w 67722"/>
                <a:gd name="connsiteY2" fmla="*/ 14288 h 14287"/>
                <a:gd name="connsiteX3" fmla="*/ 0 w 67722"/>
                <a:gd name="connsiteY3" fmla="*/ 14288 h 14287"/>
              </a:gdLst>
              <a:ahLst/>
              <a:cxnLst>
                <a:cxn ang="0">
                  <a:pos x="connsiteX0" y="connsiteY0"/>
                </a:cxn>
                <a:cxn ang="0">
                  <a:pos x="connsiteX1" y="connsiteY1"/>
                </a:cxn>
                <a:cxn ang="0">
                  <a:pos x="connsiteX2" y="connsiteY2"/>
                </a:cxn>
                <a:cxn ang="0">
                  <a:pos x="connsiteX3" y="connsiteY3"/>
                </a:cxn>
              </a:cxnLst>
              <a:rect l="l" t="t" r="r" b="b"/>
              <a:pathLst>
                <a:path w="67722" h="14287">
                  <a:moveTo>
                    <a:pt x="0" y="0"/>
                  </a:moveTo>
                  <a:lnTo>
                    <a:pt x="67723" y="0"/>
                  </a:lnTo>
                  <a:lnTo>
                    <a:pt x="67723" y="14288"/>
                  </a:lnTo>
                  <a:lnTo>
                    <a:pt x="0" y="14288"/>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8EB8F78-BC9D-4D3A-B226-C8A7B19CA556}"/>
                </a:ext>
              </a:extLst>
            </p:cNvPr>
            <p:cNvSpPr/>
            <p:nvPr/>
          </p:nvSpPr>
          <p:spPr>
            <a:xfrm>
              <a:off x="6872191" y="4216336"/>
              <a:ext cx="124872" cy="55340"/>
            </a:xfrm>
            <a:custGeom>
              <a:avLst/>
              <a:gdLst>
                <a:gd name="connsiteX0" fmla="*/ 124873 w 124872"/>
                <a:gd name="connsiteY0" fmla="*/ 55340 h 55340"/>
                <a:gd name="connsiteX1" fmla="*/ 0 w 124872"/>
                <a:gd name="connsiteY1" fmla="*/ 55340 h 55340"/>
                <a:gd name="connsiteX2" fmla="*/ 0 w 124872"/>
                <a:gd name="connsiteY2" fmla="*/ 0 h 55340"/>
                <a:gd name="connsiteX3" fmla="*/ 124873 w 124872"/>
                <a:gd name="connsiteY3" fmla="*/ 0 h 55340"/>
                <a:gd name="connsiteX4" fmla="*/ 124873 w 124872"/>
                <a:gd name="connsiteY4" fmla="*/ 55340 h 55340"/>
                <a:gd name="connsiteX5" fmla="*/ 14288 w 124872"/>
                <a:gd name="connsiteY5" fmla="*/ 41053 h 55340"/>
                <a:gd name="connsiteX6" fmla="*/ 110585 w 124872"/>
                <a:gd name="connsiteY6" fmla="*/ 41053 h 55340"/>
                <a:gd name="connsiteX7" fmla="*/ 110585 w 124872"/>
                <a:gd name="connsiteY7" fmla="*/ 14288 h 55340"/>
                <a:gd name="connsiteX8" fmla="*/ 14288 w 124872"/>
                <a:gd name="connsiteY8" fmla="*/ 14288 h 55340"/>
                <a:gd name="connsiteX9" fmla="*/ 14288 w 124872"/>
                <a:gd name="connsiteY9" fmla="*/ 41053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872" h="55340">
                  <a:moveTo>
                    <a:pt x="124873" y="55340"/>
                  </a:moveTo>
                  <a:lnTo>
                    <a:pt x="0" y="55340"/>
                  </a:lnTo>
                  <a:lnTo>
                    <a:pt x="0" y="0"/>
                  </a:lnTo>
                  <a:lnTo>
                    <a:pt x="124873" y="0"/>
                  </a:lnTo>
                  <a:lnTo>
                    <a:pt x="124873" y="55340"/>
                  </a:lnTo>
                  <a:close/>
                  <a:moveTo>
                    <a:pt x="14288" y="41053"/>
                  </a:moveTo>
                  <a:lnTo>
                    <a:pt x="110585" y="41053"/>
                  </a:lnTo>
                  <a:lnTo>
                    <a:pt x="110585" y="14288"/>
                  </a:lnTo>
                  <a:lnTo>
                    <a:pt x="14288" y="14288"/>
                  </a:lnTo>
                  <a:lnTo>
                    <a:pt x="14288" y="41053"/>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C87294D-5E95-463B-9129-520B8FFDDEC8}"/>
                </a:ext>
              </a:extLst>
            </p:cNvPr>
            <p:cNvSpPr/>
            <p:nvPr/>
          </p:nvSpPr>
          <p:spPr>
            <a:xfrm>
              <a:off x="7026592" y="4216336"/>
              <a:ext cx="124872" cy="55340"/>
            </a:xfrm>
            <a:custGeom>
              <a:avLst/>
              <a:gdLst>
                <a:gd name="connsiteX0" fmla="*/ 124873 w 124872"/>
                <a:gd name="connsiteY0" fmla="*/ 55340 h 55340"/>
                <a:gd name="connsiteX1" fmla="*/ 0 w 124872"/>
                <a:gd name="connsiteY1" fmla="*/ 55340 h 55340"/>
                <a:gd name="connsiteX2" fmla="*/ 0 w 124872"/>
                <a:gd name="connsiteY2" fmla="*/ 0 h 55340"/>
                <a:gd name="connsiteX3" fmla="*/ 124873 w 124872"/>
                <a:gd name="connsiteY3" fmla="*/ 0 h 55340"/>
                <a:gd name="connsiteX4" fmla="*/ 124873 w 124872"/>
                <a:gd name="connsiteY4" fmla="*/ 55340 h 55340"/>
                <a:gd name="connsiteX5" fmla="*/ 14383 w 124872"/>
                <a:gd name="connsiteY5" fmla="*/ 41053 h 55340"/>
                <a:gd name="connsiteX6" fmla="*/ 110680 w 124872"/>
                <a:gd name="connsiteY6" fmla="*/ 41053 h 55340"/>
                <a:gd name="connsiteX7" fmla="*/ 110680 w 124872"/>
                <a:gd name="connsiteY7" fmla="*/ 14288 h 55340"/>
                <a:gd name="connsiteX8" fmla="*/ 14383 w 124872"/>
                <a:gd name="connsiteY8" fmla="*/ 14288 h 55340"/>
                <a:gd name="connsiteX9" fmla="*/ 14383 w 124872"/>
                <a:gd name="connsiteY9" fmla="*/ 41053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872" h="55340">
                  <a:moveTo>
                    <a:pt x="124873" y="55340"/>
                  </a:moveTo>
                  <a:lnTo>
                    <a:pt x="0" y="55340"/>
                  </a:lnTo>
                  <a:lnTo>
                    <a:pt x="0" y="0"/>
                  </a:lnTo>
                  <a:lnTo>
                    <a:pt x="124873" y="0"/>
                  </a:lnTo>
                  <a:lnTo>
                    <a:pt x="124873" y="55340"/>
                  </a:lnTo>
                  <a:close/>
                  <a:moveTo>
                    <a:pt x="14383" y="41053"/>
                  </a:moveTo>
                  <a:lnTo>
                    <a:pt x="110680" y="41053"/>
                  </a:lnTo>
                  <a:lnTo>
                    <a:pt x="110680" y="14288"/>
                  </a:lnTo>
                  <a:lnTo>
                    <a:pt x="14383" y="14288"/>
                  </a:lnTo>
                  <a:lnTo>
                    <a:pt x="14383" y="41053"/>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3A29606-D9A1-4505-B3A3-D1EB3B8B8319}"/>
                </a:ext>
              </a:extLst>
            </p:cNvPr>
            <p:cNvSpPr/>
            <p:nvPr/>
          </p:nvSpPr>
          <p:spPr>
            <a:xfrm>
              <a:off x="7182421" y="4216336"/>
              <a:ext cx="179736" cy="14287"/>
            </a:xfrm>
            <a:custGeom>
              <a:avLst/>
              <a:gdLst>
                <a:gd name="connsiteX0" fmla="*/ 0 w 179736"/>
                <a:gd name="connsiteY0" fmla="*/ 0 h 14287"/>
                <a:gd name="connsiteX1" fmla="*/ 179737 w 179736"/>
                <a:gd name="connsiteY1" fmla="*/ 0 h 14287"/>
                <a:gd name="connsiteX2" fmla="*/ 179737 w 179736"/>
                <a:gd name="connsiteY2" fmla="*/ 14288 h 14287"/>
                <a:gd name="connsiteX3" fmla="*/ 0 w 179736"/>
                <a:gd name="connsiteY3" fmla="*/ 14288 h 14287"/>
              </a:gdLst>
              <a:ahLst/>
              <a:cxnLst>
                <a:cxn ang="0">
                  <a:pos x="connsiteX0" y="connsiteY0"/>
                </a:cxn>
                <a:cxn ang="0">
                  <a:pos x="connsiteX1" y="connsiteY1"/>
                </a:cxn>
                <a:cxn ang="0">
                  <a:pos x="connsiteX2" y="connsiteY2"/>
                </a:cxn>
                <a:cxn ang="0">
                  <a:pos x="connsiteX3" y="connsiteY3"/>
                </a:cxn>
              </a:cxnLst>
              <a:rect l="l" t="t" r="r" b="b"/>
              <a:pathLst>
                <a:path w="179736" h="14287">
                  <a:moveTo>
                    <a:pt x="0" y="0"/>
                  </a:moveTo>
                  <a:lnTo>
                    <a:pt x="179737" y="0"/>
                  </a:lnTo>
                  <a:lnTo>
                    <a:pt x="179737" y="14288"/>
                  </a:lnTo>
                  <a:lnTo>
                    <a:pt x="0" y="14288"/>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8FD758B-661B-4D67-B91D-5606E3F1247C}"/>
                </a:ext>
              </a:extLst>
            </p:cNvPr>
            <p:cNvSpPr/>
            <p:nvPr/>
          </p:nvSpPr>
          <p:spPr>
            <a:xfrm>
              <a:off x="6872191" y="4317587"/>
              <a:ext cx="472535" cy="144113"/>
            </a:xfrm>
            <a:custGeom>
              <a:avLst/>
              <a:gdLst>
                <a:gd name="connsiteX0" fmla="*/ 32576 w 472535"/>
                <a:gd name="connsiteY0" fmla="*/ 144113 h 144113"/>
                <a:gd name="connsiteX1" fmla="*/ 0 w 472535"/>
                <a:gd name="connsiteY1" fmla="*/ 144113 h 144113"/>
                <a:gd name="connsiteX2" fmla="*/ 0 w 472535"/>
                <a:gd name="connsiteY2" fmla="*/ 129826 h 144113"/>
                <a:gd name="connsiteX3" fmla="*/ 26670 w 472535"/>
                <a:gd name="connsiteY3" fmla="*/ 129826 h 144113"/>
                <a:gd name="connsiteX4" fmla="*/ 75533 w 472535"/>
                <a:gd name="connsiteY4" fmla="*/ 80867 h 144113"/>
                <a:gd name="connsiteX5" fmla="*/ 160687 w 472535"/>
                <a:gd name="connsiteY5" fmla="*/ 80867 h 144113"/>
                <a:gd name="connsiteX6" fmla="*/ 200501 w 472535"/>
                <a:gd name="connsiteY6" fmla="*/ 41053 h 144113"/>
                <a:gd name="connsiteX7" fmla="*/ 331089 w 472535"/>
                <a:gd name="connsiteY7" fmla="*/ 41053 h 144113"/>
                <a:gd name="connsiteX8" fmla="*/ 370046 w 472535"/>
                <a:gd name="connsiteY8" fmla="*/ 0 h 144113"/>
                <a:gd name="connsiteX9" fmla="*/ 472535 w 472535"/>
                <a:gd name="connsiteY9" fmla="*/ 0 h 144113"/>
                <a:gd name="connsiteX10" fmla="*/ 472535 w 472535"/>
                <a:gd name="connsiteY10" fmla="*/ 14288 h 144113"/>
                <a:gd name="connsiteX11" fmla="*/ 376142 w 472535"/>
                <a:gd name="connsiteY11" fmla="*/ 14288 h 144113"/>
                <a:gd name="connsiteX12" fmla="*/ 337280 w 472535"/>
                <a:gd name="connsiteY12" fmla="*/ 55340 h 144113"/>
                <a:gd name="connsiteX13" fmla="*/ 206407 w 472535"/>
                <a:gd name="connsiteY13" fmla="*/ 55340 h 144113"/>
                <a:gd name="connsiteX14" fmla="*/ 166592 w 472535"/>
                <a:gd name="connsiteY14" fmla="*/ 95155 h 144113"/>
                <a:gd name="connsiteX15" fmla="*/ 81439 w 472535"/>
                <a:gd name="connsiteY15" fmla="*/ 95155 h 14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535" h="144113">
                  <a:moveTo>
                    <a:pt x="32576" y="144113"/>
                  </a:moveTo>
                  <a:lnTo>
                    <a:pt x="0" y="144113"/>
                  </a:lnTo>
                  <a:lnTo>
                    <a:pt x="0" y="129826"/>
                  </a:lnTo>
                  <a:lnTo>
                    <a:pt x="26670" y="129826"/>
                  </a:lnTo>
                  <a:lnTo>
                    <a:pt x="75533" y="80867"/>
                  </a:lnTo>
                  <a:lnTo>
                    <a:pt x="160687" y="80867"/>
                  </a:lnTo>
                  <a:lnTo>
                    <a:pt x="200501" y="41053"/>
                  </a:lnTo>
                  <a:lnTo>
                    <a:pt x="331089" y="41053"/>
                  </a:lnTo>
                  <a:lnTo>
                    <a:pt x="370046" y="0"/>
                  </a:lnTo>
                  <a:lnTo>
                    <a:pt x="472535" y="0"/>
                  </a:lnTo>
                  <a:lnTo>
                    <a:pt x="472535" y="14288"/>
                  </a:lnTo>
                  <a:lnTo>
                    <a:pt x="376142" y="14288"/>
                  </a:lnTo>
                  <a:lnTo>
                    <a:pt x="337280" y="55340"/>
                  </a:lnTo>
                  <a:lnTo>
                    <a:pt x="206407" y="55340"/>
                  </a:lnTo>
                  <a:lnTo>
                    <a:pt x="166592" y="95155"/>
                  </a:lnTo>
                  <a:lnTo>
                    <a:pt x="81439" y="95155"/>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75C1B06-55D2-414A-8E00-BF2DEBDBF530}"/>
                </a:ext>
              </a:extLst>
            </p:cNvPr>
            <p:cNvSpPr/>
            <p:nvPr/>
          </p:nvSpPr>
          <p:spPr>
            <a:xfrm>
              <a:off x="7330820" y="4443507"/>
              <a:ext cx="14287" cy="61912"/>
            </a:xfrm>
            <a:custGeom>
              <a:avLst/>
              <a:gdLst>
                <a:gd name="connsiteX0" fmla="*/ 0 w 14287"/>
                <a:gd name="connsiteY0" fmla="*/ 0 h 61912"/>
                <a:gd name="connsiteX1" fmla="*/ 14288 w 14287"/>
                <a:gd name="connsiteY1" fmla="*/ 0 h 61912"/>
                <a:gd name="connsiteX2" fmla="*/ 14288 w 14287"/>
                <a:gd name="connsiteY2" fmla="*/ 61913 h 61912"/>
                <a:gd name="connsiteX3" fmla="*/ 0 w 14287"/>
                <a:gd name="connsiteY3" fmla="*/ 61913 h 61912"/>
              </a:gdLst>
              <a:ahLst/>
              <a:cxnLst>
                <a:cxn ang="0">
                  <a:pos x="connsiteX0" y="connsiteY0"/>
                </a:cxn>
                <a:cxn ang="0">
                  <a:pos x="connsiteX1" y="connsiteY1"/>
                </a:cxn>
                <a:cxn ang="0">
                  <a:pos x="connsiteX2" y="connsiteY2"/>
                </a:cxn>
                <a:cxn ang="0">
                  <a:pos x="connsiteX3" y="connsiteY3"/>
                </a:cxn>
              </a:cxnLst>
              <a:rect l="l" t="t" r="r" b="b"/>
              <a:pathLst>
                <a:path w="14287" h="61912">
                  <a:moveTo>
                    <a:pt x="0" y="0"/>
                  </a:moveTo>
                  <a:lnTo>
                    <a:pt x="14288" y="0"/>
                  </a:lnTo>
                  <a:lnTo>
                    <a:pt x="14288" y="61913"/>
                  </a:lnTo>
                  <a:lnTo>
                    <a:pt x="0" y="61913"/>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74607DC-7204-4A67-8D0B-CE5465EF1FD3}"/>
                </a:ext>
              </a:extLst>
            </p:cNvPr>
            <p:cNvSpPr/>
            <p:nvPr/>
          </p:nvSpPr>
          <p:spPr>
            <a:xfrm>
              <a:off x="7296244" y="4404931"/>
              <a:ext cx="14287" cy="100488"/>
            </a:xfrm>
            <a:custGeom>
              <a:avLst/>
              <a:gdLst>
                <a:gd name="connsiteX0" fmla="*/ 0 w 14287"/>
                <a:gd name="connsiteY0" fmla="*/ 0 h 100488"/>
                <a:gd name="connsiteX1" fmla="*/ 14288 w 14287"/>
                <a:gd name="connsiteY1" fmla="*/ 0 h 100488"/>
                <a:gd name="connsiteX2" fmla="*/ 14288 w 14287"/>
                <a:gd name="connsiteY2" fmla="*/ 100489 h 100488"/>
                <a:gd name="connsiteX3" fmla="*/ 0 w 14287"/>
                <a:gd name="connsiteY3" fmla="*/ 100489 h 100488"/>
              </a:gdLst>
              <a:ahLst/>
              <a:cxnLst>
                <a:cxn ang="0">
                  <a:pos x="connsiteX0" y="connsiteY0"/>
                </a:cxn>
                <a:cxn ang="0">
                  <a:pos x="connsiteX1" y="connsiteY1"/>
                </a:cxn>
                <a:cxn ang="0">
                  <a:pos x="connsiteX2" y="connsiteY2"/>
                </a:cxn>
                <a:cxn ang="0">
                  <a:pos x="connsiteX3" y="connsiteY3"/>
                </a:cxn>
              </a:cxnLst>
              <a:rect l="l" t="t" r="r" b="b"/>
              <a:pathLst>
                <a:path w="14287" h="100488">
                  <a:moveTo>
                    <a:pt x="0" y="0"/>
                  </a:moveTo>
                  <a:lnTo>
                    <a:pt x="14288" y="0"/>
                  </a:lnTo>
                  <a:lnTo>
                    <a:pt x="14288" y="100489"/>
                  </a:lnTo>
                  <a:lnTo>
                    <a:pt x="0" y="100489"/>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D4FB679-A75A-48AC-B28C-9739C45380E6}"/>
                </a:ext>
              </a:extLst>
            </p:cNvPr>
            <p:cNvSpPr/>
            <p:nvPr/>
          </p:nvSpPr>
          <p:spPr>
            <a:xfrm>
              <a:off x="7261669" y="4356354"/>
              <a:ext cx="14287" cy="149066"/>
            </a:xfrm>
            <a:custGeom>
              <a:avLst/>
              <a:gdLst>
                <a:gd name="connsiteX0" fmla="*/ 0 w 14287"/>
                <a:gd name="connsiteY0" fmla="*/ 0 h 149066"/>
                <a:gd name="connsiteX1" fmla="*/ 14288 w 14287"/>
                <a:gd name="connsiteY1" fmla="*/ 0 h 149066"/>
                <a:gd name="connsiteX2" fmla="*/ 14288 w 14287"/>
                <a:gd name="connsiteY2" fmla="*/ 149066 h 149066"/>
                <a:gd name="connsiteX3" fmla="*/ 0 w 14287"/>
                <a:gd name="connsiteY3" fmla="*/ 149066 h 149066"/>
              </a:gdLst>
              <a:ahLst/>
              <a:cxnLst>
                <a:cxn ang="0">
                  <a:pos x="connsiteX0" y="connsiteY0"/>
                </a:cxn>
                <a:cxn ang="0">
                  <a:pos x="connsiteX1" y="connsiteY1"/>
                </a:cxn>
                <a:cxn ang="0">
                  <a:pos x="connsiteX2" y="connsiteY2"/>
                </a:cxn>
                <a:cxn ang="0">
                  <a:pos x="connsiteX3" y="connsiteY3"/>
                </a:cxn>
              </a:cxnLst>
              <a:rect l="l" t="t" r="r" b="b"/>
              <a:pathLst>
                <a:path w="14287" h="149066">
                  <a:moveTo>
                    <a:pt x="0" y="0"/>
                  </a:moveTo>
                  <a:lnTo>
                    <a:pt x="14288" y="0"/>
                  </a:lnTo>
                  <a:lnTo>
                    <a:pt x="14288" y="149066"/>
                  </a:lnTo>
                  <a:lnTo>
                    <a:pt x="0" y="149066"/>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40E9321-420C-4440-AE62-A2D0D7D639CD}"/>
                </a:ext>
              </a:extLst>
            </p:cNvPr>
            <p:cNvSpPr/>
            <p:nvPr/>
          </p:nvSpPr>
          <p:spPr>
            <a:xfrm>
              <a:off x="7227093" y="4436554"/>
              <a:ext cx="14287" cy="68865"/>
            </a:xfrm>
            <a:custGeom>
              <a:avLst/>
              <a:gdLst>
                <a:gd name="connsiteX0" fmla="*/ 0 w 14287"/>
                <a:gd name="connsiteY0" fmla="*/ 0 h 68865"/>
                <a:gd name="connsiteX1" fmla="*/ 14288 w 14287"/>
                <a:gd name="connsiteY1" fmla="*/ 0 h 68865"/>
                <a:gd name="connsiteX2" fmla="*/ 14288 w 14287"/>
                <a:gd name="connsiteY2" fmla="*/ 68866 h 68865"/>
                <a:gd name="connsiteX3" fmla="*/ 0 w 14287"/>
                <a:gd name="connsiteY3" fmla="*/ 68866 h 68865"/>
              </a:gdLst>
              <a:ahLst/>
              <a:cxnLst>
                <a:cxn ang="0">
                  <a:pos x="connsiteX0" y="connsiteY0"/>
                </a:cxn>
                <a:cxn ang="0">
                  <a:pos x="connsiteX1" y="connsiteY1"/>
                </a:cxn>
                <a:cxn ang="0">
                  <a:pos x="connsiteX2" y="connsiteY2"/>
                </a:cxn>
                <a:cxn ang="0">
                  <a:pos x="connsiteX3" y="connsiteY3"/>
                </a:cxn>
              </a:cxnLst>
              <a:rect l="l" t="t" r="r" b="b"/>
              <a:pathLst>
                <a:path w="14287" h="68865">
                  <a:moveTo>
                    <a:pt x="0" y="0"/>
                  </a:moveTo>
                  <a:lnTo>
                    <a:pt x="14288" y="0"/>
                  </a:lnTo>
                  <a:lnTo>
                    <a:pt x="14288" y="68866"/>
                  </a:lnTo>
                  <a:lnTo>
                    <a:pt x="0" y="68866"/>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5966C84-FFD1-41D0-890A-E81329DE14D4}"/>
                </a:ext>
              </a:extLst>
            </p:cNvPr>
            <p:cNvSpPr/>
            <p:nvPr/>
          </p:nvSpPr>
          <p:spPr>
            <a:xfrm>
              <a:off x="7192517" y="4404931"/>
              <a:ext cx="14287" cy="100488"/>
            </a:xfrm>
            <a:custGeom>
              <a:avLst/>
              <a:gdLst>
                <a:gd name="connsiteX0" fmla="*/ 0 w 14287"/>
                <a:gd name="connsiteY0" fmla="*/ 0 h 100488"/>
                <a:gd name="connsiteX1" fmla="*/ 14287 w 14287"/>
                <a:gd name="connsiteY1" fmla="*/ 0 h 100488"/>
                <a:gd name="connsiteX2" fmla="*/ 14287 w 14287"/>
                <a:gd name="connsiteY2" fmla="*/ 100489 h 100488"/>
                <a:gd name="connsiteX3" fmla="*/ 0 w 14287"/>
                <a:gd name="connsiteY3" fmla="*/ 100489 h 100488"/>
              </a:gdLst>
              <a:ahLst/>
              <a:cxnLst>
                <a:cxn ang="0">
                  <a:pos x="connsiteX0" y="connsiteY0"/>
                </a:cxn>
                <a:cxn ang="0">
                  <a:pos x="connsiteX1" y="connsiteY1"/>
                </a:cxn>
                <a:cxn ang="0">
                  <a:pos x="connsiteX2" y="connsiteY2"/>
                </a:cxn>
                <a:cxn ang="0">
                  <a:pos x="connsiteX3" y="connsiteY3"/>
                </a:cxn>
              </a:cxnLst>
              <a:rect l="l" t="t" r="r" b="b"/>
              <a:pathLst>
                <a:path w="14287" h="100488">
                  <a:moveTo>
                    <a:pt x="0" y="0"/>
                  </a:moveTo>
                  <a:lnTo>
                    <a:pt x="14287" y="0"/>
                  </a:lnTo>
                  <a:lnTo>
                    <a:pt x="14287" y="100489"/>
                  </a:lnTo>
                  <a:lnTo>
                    <a:pt x="0" y="100489"/>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AA39D04-B3DA-475B-9F36-7829A977211C}"/>
                </a:ext>
              </a:extLst>
            </p:cNvPr>
            <p:cNvSpPr/>
            <p:nvPr/>
          </p:nvSpPr>
          <p:spPr>
            <a:xfrm>
              <a:off x="7157846" y="4478083"/>
              <a:ext cx="14287" cy="27336"/>
            </a:xfrm>
            <a:custGeom>
              <a:avLst/>
              <a:gdLst>
                <a:gd name="connsiteX0" fmla="*/ 0 w 14287"/>
                <a:gd name="connsiteY0" fmla="*/ 0 h 27336"/>
                <a:gd name="connsiteX1" fmla="*/ 14288 w 14287"/>
                <a:gd name="connsiteY1" fmla="*/ 0 h 27336"/>
                <a:gd name="connsiteX2" fmla="*/ 14288 w 14287"/>
                <a:gd name="connsiteY2" fmla="*/ 27337 h 27336"/>
                <a:gd name="connsiteX3" fmla="*/ 0 w 14287"/>
                <a:gd name="connsiteY3" fmla="*/ 27337 h 27336"/>
              </a:gdLst>
              <a:ahLst/>
              <a:cxnLst>
                <a:cxn ang="0">
                  <a:pos x="connsiteX0" y="connsiteY0"/>
                </a:cxn>
                <a:cxn ang="0">
                  <a:pos x="connsiteX1" y="connsiteY1"/>
                </a:cxn>
                <a:cxn ang="0">
                  <a:pos x="connsiteX2" y="connsiteY2"/>
                </a:cxn>
                <a:cxn ang="0">
                  <a:pos x="connsiteX3" y="connsiteY3"/>
                </a:cxn>
              </a:cxnLst>
              <a:rect l="l" t="t" r="r" b="b"/>
              <a:pathLst>
                <a:path w="14287" h="27336">
                  <a:moveTo>
                    <a:pt x="0" y="0"/>
                  </a:moveTo>
                  <a:lnTo>
                    <a:pt x="14288" y="0"/>
                  </a:lnTo>
                  <a:lnTo>
                    <a:pt x="14288" y="27337"/>
                  </a:lnTo>
                  <a:lnTo>
                    <a:pt x="0" y="27337"/>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7E2367F-AD41-4E11-9CAC-43CF11644084}"/>
                </a:ext>
              </a:extLst>
            </p:cNvPr>
            <p:cNvSpPr/>
            <p:nvPr/>
          </p:nvSpPr>
          <p:spPr>
            <a:xfrm>
              <a:off x="7123270" y="4429125"/>
              <a:ext cx="14287" cy="76200"/>
            </a:xfrm>
            <a:custGeom>
              <a:avLst/>
              <a:gdLst>
                <a:gd name="connsiteX0" fmla="*/ 0 w 14287"/>
                <a:gd name="connsiteY0" fmla="*/ 0 h 76200"/>
                <a:gd name="connsiteX1" fmla="*/ 14288 w 14287"/>
                <a:gd name="connsiteY1" fmla="*/ 0 h 76200"/>
                <a:gd name="connsiteX2" fmla="*/ 14288 w 14287"/>
                <a:gd name="connsiteY2" fmla="*/ 76200 h 76200"/>
                <a:gd name="connsiteX3" fmla="*/ 0 w 14287"/>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4287" h="76200">
                  <a:moveTo>
                    <a:pt x="0" y="0"/>
                  </a:moveTo>
                  <a:lnTo>
                    <a:pt x="14288" y="0"/>
                  </a:lnTo>
                  <a:lnTo>
                    <a:pt x="14288" y="76200"/>
                  </a:lnTo>
                  <a:lnTo>
                    <a:pt x="0" y="7620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49365D7-84A0-4DD2-A9BD-AAC0967B98F9}"/>
                </a:ext>
              </a:extLst>
            </p:cNvPr>
            <p:cNvSpPr/>
            <p:nvPr/>
          </p:nvSpPr>
          <p:spPr>
            <a:xfrm>
              <a:off x="7088695" y="4401216"/>
              <a:ext cx="14287" cy="104203"/>
            </a:xfrm>
            <a:custGeom>
              <a:avLst/>
              <a:gdLst>
                <a:gd name="connsiteX0" fmla="*/ 0 w 14287"/>
                <a:gd name="connsiteY0" fmla="*/ 0 h 104203"/>
                <a:gd name="connsiteX1" fmla="*/ 14288 w 14287"/>
                <a:gd name="connsiteY1" fmla="*/ 0 h 104203"/>
                <a:gd name="connsiteX2" fmla="*/ 14288 w 14287"/>
                <a:gd name="connsiteY2" fmla="*/ 104204 h 104203"/>
                <a:gd name="connsiteX3" fmla="*/ 0 w 14287"/>
                <a:gd name="connsiteY3" fmla="*/ 104204 h 104203"/>
              </a:gdLst>
              <a:ahLst/>
              <a:cxnLst>
                <a:cxn ang="0">
                  <a:pos x="connsiteX0" y="connsiteY0"/>
                </a:cxn>
                <a:cxn ang="0">
                  <a:pos x="connsiteX1" y="connsiteY1"/>
                </a:cxn>
                <a:cxn ang="0">
                  <a:pos x="connsiteX2" y="connsiteY2"/>
                </a:cxn>
                <a:cxn ang="0">
                  <a:pos x="connsiteX3" y="connsiteY3"/>
                </a:cxn>
              </a:cxnLst>
              <a:rect l="l" t="t" r="r" b="b"/>
              <a:pathLst>
                <a:path w="14287" h="104203">
                  <a:moveTo>
                    <a:pt x="0" y="0"/>
                  </a:moveTo>
                  <a:lnTo>
                    <a:pt x="14288" y="0"/>
                  </a:lnTo>
                  <a:lnTo>
                    <a:pt x="14288" y="104204"/>
                  </a:lnTo>
                  <a:lnTo>
                    <a:pt x="0" y="104204"/>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4730F9-DAFB-4DDC-9F3A-CA5A6BAD6847}"/>
                </a:ext>
              </a:extLst>
            </p:cNvPr>
            <p:cNvSpPr/>
            <p:nvPr/>
          </p:nvSpPr>
          <p:spPr>
            <a:xfrm>
              <a:off x="7054119" y="4444650"/>
              <a:ext cx="14287" cy="60769"/>
            </a:xfrm>
            <a:custGeom>
              <a:avLst/>
              <a:gdLst>
                <a:gd name="connsiteX0" fmla="*/ 0 w 14287"/>
                <a:gd name="connsiteY0" fmla="*/ 0 h 60769"/>
                <a:gd name="connsiteX1" fmla="*/ 14287 w 14287"/>
                <a:gd name="connsiteY1" fmla="*/ 0 h 60769"/>
                <a:gd name="connsiteX2" fmla="*/ 14287 w 14287"/>
                <a:gd name="connsiteY2" fmla="*/ 60770 h 60769"/>
                <a:gd name="connsiteX3" fmla="*/ 0 w 14287"/>
                <a:gd name="connsiteY3" fmla="*/ 60770 h 60769"/>
              </a:gdLst>
              <a:ahLst/>
              <a:cxnLst>
                <a:cxn ang="0">
                  <a:pos x="connsiteX0" y="connsiteY0"/>
                </a:cxn>
                <a:cxn ang="0">
                  <a:pos x="connsiteX1" y="connsiteY1"/>
                </a:cxn>
                <a:cxn ang="0">
                  <a:pos x="connsiteX2" y="connsiteY2"/>
                </a:cxn>
                <a:cxn ang="0">
                  <a:pos x="connsiteX3" y="connsiteY3"/>
                </a:cxn>
              </a:cxnLst>
              <a:rect l="l" t="t" r="r" b="b"/>
              <a:pathLst>
                <a:path w="14287" h="60769">
                  <a:moveTo>
                    <a:pt x="0" y="0"/>
                  </a:moveTo>
                  <a:lnTo>
                    <a:pt x="14287" y="0"/>
                  </a:lnTo>
                  <a:lnTo>
                    <a:pt x="14287" y="60770"/>
                  </a:lnTo>
                  <a:lnTo>
                    <a:pt x="0" y="6077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6F53B25-FBF0-4D58-9EF6-BDCBCB632A84}"/>
                </a:ext>
              </a:extLst>
            </p:cNvPr>
            <p:cNvSpPr/>
            <p:nvPr/>
          </p:nvSpPr>
          <p:spPr>
            <a:xfrm>
              <a:off x="7019924" y="4478083"/>
              <a:ext cx="14287" cy="27336"/>
            </a:xfrm>
            <a:custGeom>
              <a:avLst/>
              <a:gdLst>
                <a:gd name="connsiteX0" fmla="*/ 0 w 14287"/>
                <a:gd name="connsiteY0" fmla="*/ 0 h 27336"/>
                <a:gd name="connsiteX1" fmla="*/ 14288 w 14287"/>
                <a:gd name="connsiteY1" fmla="*/ 0 h 27336"/>
                <a:gd name="connsiteX2" fmla="*/ 14288 w 14287"/>
                <a:gd name="connsiteY2" fmla="*/ 27337 h 27336"/>
                <a:gd name="connsiteX3" fmla="*/ 0 w 14287"/>
                <a:gd name="connsiteY3" fmla="*/ 27337 h 27336"/>
              </a:gdLst>
              <a:ahLst/>
              <a:cxnLst>
                <a:cxn ang="0">
                  <a:pos x="connsiteX0" y="connsiteY0"/>
                </a:cxn>
                <a:cxn ang="0">
                  <a:pos x="connsiteX1" y="connsiteY1"/>
                </a:cxn>
                <a:cxn ang="0">
                  <a:pos x="connsiteX2" y="connsiteY2"/>
                </a:cxn>
                <a:cxn ang="0">
                  <a:pos x="connsiteX3" y="connsiteY3"/>
                </a:cxn>
              </a:cxnLst>
              <a:rect l="l" t="t" r="r" b="b"/>
              <a:pathLst>
                <a:path w="14287" h="27336">
                  <a:moveTo>
                    <a:pt x="0" y="0"/>
                  </a:moveTo>
                  <a:lnTo>
                    <a:pt x="14288" y="0"/>
                  </a:lnTo>
                  <a:lnTo>
                    <a:pt x="14288" y="27337"/>
                  </a:lnTo>
                  <a:lnTo>
                    <a:pt x="0" y="27337"/>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00ACCA3-3E48-4ACE-B4AB-C2CE73CE3518}"/>
                </a:ext>
              </a:extLst>
            </p:cNvPr>
            <p:cNvSpPr/>
            <p:nvPr/>
          </p:nvSpPr>
          <p:spPr>
            <a:xfrm>
              <a:off x="6984872" y="4444650"/>
              <a:ext cx="14287" cy="60769"/>
            </a:xfrm>
            <a:custGeom>
              <a:avLst/>
              <a:gdLst>
                <a:gd name="connsiteX0" fmla="*/ 0 w 14287"/>
                <a:gd name="connsiteY0" fmla="*/ 0 h 60769"/>
                <a:gd name="connsiteX1" fmla="*/ 14288 w 14287"/>
                <a:gd name="connsiteY1" fmla="*/ 0 h 60769"/>
                <a:gd name="connsiteX2" fmla="*/ 14288 w 14287"/>
                <a:gd name="connsiteY2" fmla="*/ 60770 h 60769"/>
                <a:gd name="connsiteX3" fmla="*/ 0 w 14287"/>
                <a:gd name="connsiteY3" fmla="*/ 60770 h 60769"/>
              </a:gdLst>
              <a:ahLst/>
              <a:cxnLst>
                <a:cxn ang="0">
                  <a:pos x="connsiteX0" y="connsiteY0"/>
                </a:cxn>
                <a:cxn ang="0">
                  <a:pos x="connsiteX1" y="connsiteY1"/>
                </a:cxn>
                <a:cxn ang="0">
                  <a:pos x="connsiteX2" y="connsiteY2"/>
                </a:cxn>
                <a:cxn ang="0">
                  <a:pos x="connsiteX3" y="connsiteY3"/>
                </a:cxn>
              </a:cxnLst>
              <a:rect l="l" t="t" r="r" b="b"/>
              <a:pathLst>
                <a:path w="14287" h="60769">
                  <a:moveTo>
                    <a:pt x="0" y="0"/>
                  </a:moveTo>
                  <a:lnTo>
                    <a:pt x="14288" y="0"/>
                  </a:lnTo>
                  <a:lnTo>
                    <a:pt x="14288" y="60770"/>
                  </a:lnTo>
                  <a:lnTo>
                    <a:pt x="0" y="6077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4EF74E0-EAA6-49F7-8B00-820F48ABE7B8}"/>
                </a:ext>
              </a:extLst>
            </p:cNvPr>
            <p:cNvSpPr/>
            <p:nvPr/>
          </p:nvSpPr>
          <p:spPr>
            <a:xfrm>
              <a:off x="6950296" y="4429125"/>
              <a:ext cx="14287" cy="76200"/>
            </a:xfrm>
            <a:custGeom>
              <a:avLst/>
              <a:gdLst>
                <a:gd name="connsiteX0" fmla="*/ 0 w 14287"/>
                <a:gd name="connsiteY0" fmla="*/ 0 h 76200"/>
                <a:gd name="connsiteX1" fmla="*/ 14288 w 14287"/>
                <a:gd name="connsiteY1" fmla="*/ 0 h 76200"/>
                <a:gd name="connsiteX2" fmla="*/ 14288 w 14287"/>
                <a:gd name="connsiteY2" fmla="*/ 76200 h 76200"/>
                <a:gd name="connsiteX3" fmla="*/ 0 w 14287"/>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4287" h="76200">
                  <a:moveTo>
                    <a:pt x="0" y="0"/>
                  </a:moveTo>
                  <a:lnTo>
                    <a:pt x="14288" y="0"/>
                  </a:lnTo>
                  <a:lnTo>
                    <a:pt x="14288" y="76200"/>
                  </a:lnTo>
                  <a:lnTo>
                    <a:pt x="0" y="7620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4610248-5420-4D30-918B-F420FDC09A05}"/>
                </a:ext>
              </a:extLst>
            </p:cNvPr>
            <p:cNvSpPr/>
            <p:nvPr/>
          </p:nvSpPr>
          <p:spPr>
            <a:xfrm>
              <a:off x="6915721" y="4468368"/>
              <a:ext cx="14287" cy="37052"/>
            </a:xfrm>
            <a:custGeom>
              <a:avLst/>
              <a:gdLst>
                <a:gd name="connsiteX0" fmla="*/ 0 w 14287"/>
                <a:gd name="connsiteY0" fmla="*/ 0 h 37052"/>
                <a:gd name="connsiteX1" fmla="*/ 14287 w 14287"/>
                <a:gd name="connsiteY1" fmla="*/ 0 h 37052"/>
                <a:gd name="connsiteX2" fmla="*/ 14287 w 14287"/>
                <a:gd name="connsiteY2" fmla="*/ 37052 h 37052"/>
                <a:gd name="connsiteX3" fmla="*/ 0 w 14287"/>
                <a:gd name="connsiteY3" fmla="*/ 37052 h 37052"/>
              </a:gdLst>
              <a:ahLst/>
              <a:cxnLst>
                <a:cxn ang="0">
                  <a:pos x="connsiteX0" y="connsiteY0"/>
                </a:cxn>
                <a:cxn ang="0">
                  <a:pos x="connsiteX1" y="connsiteY1"/>
                </a:cxn>
                <a:cxn ang="0">
                  <a:pos x="connsiteX2" y="connsiteY2"/>
                </a:cxn>
                <a:cxn ang="0">
                  <a:pos x="connsiteX3" y="connsiteY3"/>
                </a:cxn>
              </a:cxnLst>
              <a:rect l="l" t="t" r="r" b="b"/>
              <a:pathLst>
                <a:path w="14287" h="37052">
                  <a:moveTo>
                    <a:pt x="0" y="0"/>
                  </a:moveTo>
                  <a:lnTo>
                    <a:pt x="14287" y="0"/>
                  </a:lnTo>
                  <a:lnTo>
                    <a:pt x="14287" y="37052"/>
                  </a:lnTo>
                  <a:lnTo>
                    <a:pt x="0" y="37052"/>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4126895-974E-42D9-ABBD-5CA057C55BA1}"/>
                </a:ext>
              </a:extLst>
            </p:cNvPr>
            <p:cNvSpPr/>
            <p:nvPr/>
          </p:nvSpPr>
          <p:spPr>
            <a:xfrm>
              <a:off x="6881050" y="4481798"/>
              <a:ext cx="14287" cy="23622"/>
            </a:xfrm>
            <a:custGeom>
              <a:avLst/>
              <a:gdLst>
                <a:gd name="connsiteX0" fmla="*/ 0 w 14287"/>
                <a:gd name="connsiteY0" fmla="*/ 0 h 23622"/>
                <a:gd name="connsiteX1" fmla="*/ 14288 w 14287"/>
                <a:gd name="connsiteY1" fmla="*/ 0 h 23622"/>
                <a:gd name="connsiteX2" fmla="*/ 14288 w 14287"/>
                <a:gd name="connsiteY2" fmla="*/ 23622 h 23622"/>
                <a:gd name="connsiteX3" fmla="*/ 0 w 14287"/>
                <a:gd name="connsiteY3" fmla="*/ 23622 h 23622"/>
              </a:gdLst>
              <a:ahLst/>
              <a:cxnLst>
                <a:cxn ang="0">
                  <a:pos x="connsiteX0" y="connsiteY0"/>
                </a:cxn>
                <a:cxn ang="0">
                  <a:pos x="connsiteX1" y="connsiteY1"/>
                </a:cxn>
                <a:cxn ang="0">
                  <a:pos x="connsiteX2" y="connsiteY2"/>
                </a:cxn>
                <a:cxn ang="0">
                  <a:pos x="connsiteX3" y="connsiteY3"/>
                </a:cxn>
              </a:cxnLst>
              <a:rect l="l" t="t" r="r" b="b"/>
              <a:pathLst>
                <a:path w="14287" h="23622">
                  <a:moveTo>
                    <a:pt x="0" y="0"/>
                  </a:moveTo>
                  <a:lnTo>
                    <a:pt x="14288" y="0"/>
                  </a:lnTo>
                  <a:lnTo>
                    <a:pt x="14288" y="23622"/>
                  </a:lnTo>
                  <a:lnTo>
                    <a:pt x="0" y="23622"/>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2654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6F686-584E-4166-9DA7-2F6AAE8E00E2}"/>
              </a:ext>
            </a:extLst>
          </p:cNvPr>
          <p:cNvPicPr>
            <a:picLocks noChangeAspect="1"/>
          </p:cNvPicPr>
          <p:nvPr/>
        </p:nvPicPr>
        <p:blipFill rotWithShape="1">
          <a:blip r:embed="rId2"/>
          <a:srcRect l="30325" r="5816"/>
          <a:stretch/>
        </p:blipFill>
        <p:spPr>
          <a:xfrm>
            <a:off x="1" y="0"/>
            <a:ext cx="4562856" cy="6858000"/>
          </a:xfrm>
          <a:prstGeom prst="rect">
            <a:avLst/>
          </a:prstGeom>
        </p:spPr>
      </p:pic>
      <p:sp>
        <p:nvSpPr>
          <p:cNvPr id="4" name="Title 3">
            <a:extLst>
              <a:ext uri="{FF2B5EF4-FFF2-40B4-BE49-F238E27FC236}">
                <a16:creationId xmlns:a16="http://schemas.microsoft.com/office/drawing/2014/main" id="{A39209AE-A114-457C-9849-EA21838CA539}"/>
              </a:ext>
            </a:extLst>
          </p:cNvPr>
          <p:cNvSpPr>
            <a:spLocks noGrp="1"/>
          </p:cNvSpPr>
          <p:nvPr>
            <p:ph type="title"/>
          </p:nvPr>
        </p:nvSpPr>
        <p:spPr>
          <a:xfrm>
            <a:off x="4978399" y="681038"/>
            <a:ext cx="6527800" cy="498538"/>
          </a:xfrm>
        </p:spPr>
        <p:txBody>
          <a:bodyPr/>
          <a:lstStyle/>
          <a:p>
            <a:r>
              <a:rPr lang="en-US" dirty="0"/>
              <a:t>Wealth strategy</a:t>
            </a:r>
          </a:p>
        </p:txBody>
      </p:sp>
      <p:sp>
        <p:nvSpPr>
          <p:cNvPr id="3" name="Slide Number Placeholder 2">
            <a:extLst>
              <a:ext uri="{FF2B5EF4-FFF2-40B4-BE49-F238E27FC236}">
                <a16:creationId xmlns:a16="http://schemas.microsoft.com/office/drawing/2014/main" id="{80EADF58-1AAE-4FBB-B0EB-F9A6C71FAD50}"/>
              </a:ext>
            </a:extLst>
          </p:cNvPr>
          <p:cNvSpPr>
            <a:spLocks noGrp="1"/>
          </p:cNvSpPr>
          <p:nvPr>
            <p:ph type="sldNum" sz="quarter" idx="12"/>
          </p:nvPr>
        </p:nvSpPr>
        <p:spPr/>
        <p:txBody>
          <a:bodyPr/>
          <a:lstStyle/>
          <a:p>
            <a:fld id="{4737D6AF-2FA5-476A-AF60-7A8CDF2E2DFB}" type="slidenum">
              <a:rPr lang="en-US" smtClean="0"/>
              <a:pPr/>
              <a:t>9</a:t>
            </a:fld>
            <a:endParaRPr lang="en-US"/>
          </a:p>
        </p:txBody>
      </p:sp>
      <p:sp>
        <p:nvSpPr>
          <p:cNvPr id="2" name="Footer Placeholder 1">
            <a:extLst>
              <a:ext uri="{FF2B5EF4-FFF2-40B4-BE49-F238E27FC236}">
                <a16:creationId xmlns:a16="http://schemas.microsoft.com/office/drawing/2014/main" id="{50B24C72-8F1C-4CC5-974E-DA4C4C79FF27}"/>
              </a:ext>
            </a:extLst>
          </p:cNvPr>
          <p:cNvSpPr>
            <a:spLocks noGrp="1"/>
          </p:cNvSpPr>
          <p:nvPr>
            <p:ph type="ftr" sz="quarter" idx="11"/>
          </p:nvPr>
        </p:nvSpPr>
        <p:spPr/>
        <p:txBody>
          <a:bodyPr/>
          <a:lstStyle/>
          <a:p>
            <a:endParaRPr lang="en-US" dirty="0"/>
          </a:p>
        </p:txBody>
      </p:sp>
      <p:sp>
        <p:nvSpPr>
          <p:cNvPr id="15" name="TextBox 14">
            <a:extLst>
              <a:ext uri="{FF2B5EF4-FFF2-40B4-BE49-F238E27FC236}">
                <a16:creationId xmlns:a16="http://schemas.microsoft.com/office/drawing/2014/main" id="{9CC7C33E-3D03-479D-BB7C-FED27F63B944}"/>
              </a:ext>
            </a:extLst>
          </p:cNvPr>
          <p:cNvSpPr txBox="1"/>
          <p:nvPr/>
        </p:nvSpPr>
        <p:spPr>
          <a:xfrm>
            <a:off x="4978399" y="2029969"/>
            <a:ext cx="6311900" cy="276383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5B5E59"/>
                </a:solidFill>
                <a:effectLst/>
                <a:uLnTx/>
                <a:uFillTx/>
                <a:latin typeface="Arial" pitchFamily="34" charset="0"/>
                <a:ea typeface="MS PGothic" pitchFamily="34" charset="-128"/>
                <a:cs typeface="+mn-cs"/>
              </a:rPr>
              <a:t>Not all successful entrepreneurs fully appreciate the importance and intricacies of the investment process, causing some to make decisions that hinder rather than help results.</a:t>
            </a:r>
            <a:endParaRPr lang="en-US" sz="2000" dirty="0">
              <a:ea typeface="MS PGothic" pitchFamily="34" charset="-128"/>
            </a:endParaRPr>
          </a:p>
          <a:p>
            <a:pPr marL="0" lvl="0" indent="0" defTabSz="457200" eaLnBrk="0" hangingPunct="0">
              <a:spcBef>
                <a:spcPts val="1200"/>
              </a:spcBef>
              <a:spcAft>
                <a:spcPts val="1200"/>
              </a:spcAft>
              <a:buSzPct val="70000"/>
              <a:buNone/>
            </a:pPr>
            <a:r>
              <a:rPr lang="en-US" sz="2400" dirty="0">
                <a:solidFill>
                  <a:srgbClr val="5489B6"/>
                </a:solidFill>
                <a:latin typeface="Arial" panose="020B0604020202020204"/>
              </a:rPr>
              <a:t>Transitioning from running to relying has its benefits: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Expert counsel from a professional advisor</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Effective management of proceeds</a:t>
            </a:r>
          </a:p>
          <a:p>
            <a:pPr marL="231775" marR="0" lvl="0" indent="-223838" algn="l" defTabSz="3429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US" sz="1600" b="0" i="0" u="none" strike="noStrike" kern="1200" cap="none" spc="0" normalizeH="0" baseline="0" noProof="0" dirty="0">
                <a:ln>
                  <a:noFill/>
                </a:ln>
                <a:solidFill>
                  <a:srgbClr val="5B5E59"/>
                </a:solidFill>
                <a:effectLst/>
                <a:uLnTx/>
                <a:uFillTx/>
                <a:latin typeface="Arial"/>
                <a:ea typeface="ＭＳ Ｐゴシック" charset="-128"/>
                <a:cs typeface="Arial"/>
              </a:rPr>
              <a:t>Fully reaping the long-term rewards of your hard work</a:t>
            </a:r>
          </a:p>
        </p:txBody>
      </p:sp>
    </p:spTree>
    <p:extLst>
      <p:ext uri="{BB962C8B-B14F-4D97-AF65-F5344CB8AC3E}">
        <p14:creationId xmlns:p14="http://schemas.microsoft.com/office/powerpoint/2010/main" val="3654815057"/>
      </p:ext>
    </p:extLst>
  </p:cSld>
  <p:clrMapOvr>
    <a:masterClrMapping/>
  </p:clrMapOvr>
</p:sld>
</file>

<file path=ppt/theme/theme1.xml><?xml version="1.0" encoding="utf-8"?>
<a:theme xmlns:a="http://schemas.openxmlformats.org/drawingml/2006/main" name="Raymond James">
  <a:themeElements>
    <a:clrScheme name="RaymondJames 01">
      <a:dk1>
        <a:srgbClr val="5C5E5B"/>
      </a:dk1>
      <a:lt1>
        <a:sysClr val="window" lastClr="FFFFFF"/>
      </a:lt1>
      <a:dk2>
        <a:srgbClr val="0B2949"/>
      </a:dk2>
      <a:lt2>
        <a:srgbClr val="F1F1F1"/>
      </a:lt2>
      <a:accent1>
        <a:srgbClr val="0B2949"/>
      </a:accent1>
      <a:accent2>
        <a:srgbClr val="5489B6"/>
      </a:accent2>
      <a:accent3>
        <a:srgbClr val="8DC2CE"/>
      </a:accent3>
      <a:accent4>
        <a:srgbClr val="9EA7B0"/>
      </a:accent4>
      <a:accent5>
        <a:srgbClr val="BCBEC0"/>
      </a:accent5>
      <a:accent6>
        <a:srgbClr val="E1E5E8"/>
      </a:accent6>
      <a:hlink>
        <a:srgbClr val="5C5E5B"/>
      </a:hlink>
      <a:folHlink>
        <a:srgbClr val="5C5E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cap="flat">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a:defPPr>
      </a:lstStyle>
    </a:txDef>
  </a:objectDefaults>
  <a:extraClrSchemeLst/>
  <a:custClrLst>
    <a:custClr name="MediumSeaGreen">
      <a:srgbClr val="3CB371"/>
    </a:custClr>
    <a:custClr name="Tomato">
      <a:srgbClr val="F2634B"/>
    </a:custClr>
  </a:custClrLst>
  <a:extLst>
    <a:ext uri="{05A4C25C-085E-4340-85A3-A5531E510DB2}">
      <thm15:themeFamily xmlns:thm15="http://schemas.microsoft.com/office/thememl/2012/main" name="Office Theme" id="{7995376C-A126-4A5D-BC33-FF3A35E035B3}" vid="{0FCAE5D9-5276-4AAD-90B3-E2EAD29FE12F}"/>
    </a:ext>
  </a:extLst>
</a:theme>
</file>

<file path=ppt/theme/theme2.xml><?xml version="1.0" encoding="utf-8"?>
<a:theme xmlns:a="http://schemas.openxmlformats.org/drawingml/2006/main" name="Office Theme">
  <a:themeElements>
    <a:clrScheme name="RaymondJames 01">
      <a:dk1>
        <a:srgbClr val="5C5E5B"/>
      </a:dk1>
      <a:lt1>
        <a:sysClr val="window" lastClr="FFFFFF"/>
      </a:lt1>
      <a:dk2>
        <a:srgbClr val="0B2949"/>
      </a:dk2>
      <a:lt2>
        <a:srgbClr val="F1F1F1"/>
      </a:lt2>
      <a:accent1>
        <a:srgbClr val="0B2949"/>
      </a:accent1>
      <a:accent2>
        <a:srgbClr val="5489B6"/>
      </a:accent2>
      <a:accent3>
        <a:srgbClr val="8DC2CE"/>
      </a:accent3>
      <a:accent4>
        <a:srgbClr val="9EA7B0"/>
      </a:accent4>
      <a:accent5>
        <a:srgbClr val="BCBEC0"/>
      </a:accent5>
      <a:accent6>
        <a:srgbClr val="E1E5E8"/>
      </a:accent6>
      <a:hlink>
        <a:srgbClr val="5C5E5B"/>
      </a:hlink>
      <a:folHlink>
        <a:srgbClr val="5C5E5B"/>
      </a:folHlink>
    </a:clrScheme>
    <a:fontScheme name="Source Sans Pro Light">
      <a:majorFont>
        <a:latin typeface="Source Sans Pro Light"/>
        <a:ea typeface=""/>
        <a:cs typeface="Arial"/>
      </a:majorFont>
      <a:minorFont>
        <a:latin typeface="Source Sans Pro Ligh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aymondJames 01">
      <a:dk1>
        <a:srgbClr val="5C5E5B"/>
      </a:dk1>
      <a:lt1>
        <a:sysClr val="window" lastClr="FFFFFF"/>
      </a:lt1>
      <a:dk2>
        <a:srgbClr val="0B2949"/>
      </a:dk2>
      <a:lt2>
        <a:srgbClr val="F1F1F1"/>
      </a:lt2>
      <a:accent1>
        <a:srgbClr val="0B2949"/>
      </a:accent1>
      <a:accent2>
        <a:srgbClr val="5489B6"/>
      </a:accent2>
      <a:accent3>
        <a:srgbClr val="8DC2CE"/>
      </a:accent3>
      <a:accent4>
        <a:srgbClr val="9EA7B0"/>
      </a:accent4>
      <a:accent5>
        <a:srgbClr val="BCBEC0"/>
      </a:accent5>
      <a:accent6>
        <a:srgbClr val="E1E5E8"/>
      </a:accent6>
      <a:hlink>
        <a:srgbClr val="5C5E5B"/>
      </a:hlink>
      <a:folHlink>
        <a:srgbClr val="5C5E5B"/>
      </a:folHlink>
    </a:clrScheme>
    <a:fontScheme name="Source Sans Pro Light">
      <a:majorFont>
        <a:latin typeface="Source Sans Pro Light"/>
        <a:ea typeface=""/>
        <a:cs typeface="Arial"/>
      </a:majorFont>
      <a:minorFont>
        <a:latin typeface="Source Sans Pro Ligh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6497</TotalTime>
  <Words>1968</Words>
  <Application>Microsoft Office PowerPoint</Application>
  <PresentationFormat>Widescreen</PresentationFormat>
  <Paragraphs>175</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Source Sans Pro</vt:lpstr>
      <vt:lpstr>Source Sans Pro Light</vt:lpstr>
      <vt:lpstr>Source Sans Pro Semibold</vt:lpstr>
      <vt:lpstr>Raymond James</vt:lpstr>
      <vt:lpstr>PowerPoint Presentation</vt:lpstr>
      <vt:lpstr>A process as complex as it is rewarding</vt:lpstr>
      <vt:lpstr>Presale planning</vt:lpstr>
      <vt:lpstr>Presale planning</vt:lpstr>
      <vt:lpstr>Cash vs. Stock payment</vt:lpstr>
      <vt:lpstr>Concentrated stock strategies</vt:lpstr>
      <vt:lpstr>Weighing valuation</vt:lpstr>
      <vt:lpstr>Exploring your financial plan</vt:lpstr>
      <vt:lpstr>Wealth strategy</vt:lpstr>
      <vt:lpstr>Wealth strategy</vt:lpstr>
      <vt:lpstr>Assembling your professional team</vt:lpstr>
      <vt:lpstr>Protecting your assets</vt:lpstr>
      <vt:lpstr>Considering your legacy</vt:lpstr>
      <vt:lpstr>Investment management</vt:lpstr>
      <vt:lpstr>Investment management</vt:lpstr>
      <vt:lpstr>Managing your cash</vt:lpstr>
      <vt:lpstr>Selecting an investment advisor</vt:lpstr>
      <vt:lpstr>Finetuning your philosophy</vt:lpstr>
      <vt:lpstr>Sample investment policy executive summary</vt:lpstr>
      <vt:lpstr>Custody and administration</vt:lpstr>
      <vt:lpstr>Liquidity solutions</vt:lpstr>
      <vt:lpstr>A long-term successful wealth planning strategy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Erinn Lawber</dc:creator>
  <cp:lastModifiedBy>Alexa Grossenbach</cp:lastModifiedBy>
  <cp:revision>191</cp:revision>
  <dcterms:created xsi:type="dcterms:W3CDTF">2020-05-19T20:24:56Z</dcterms:created>
  <dcterms:modified xsi:type="dcterms:W3CDTF">2022-06-13T14:58:55Z</dcterms:modified>
</cp:coreProperties>
</file>